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6" y="1000108"/>
            <a:ext cx="5366938" cy="535785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5908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LF-G011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抗菌折叠砧板套装组合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33.2×7.8×18.5cm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PP+ABS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采用食品级材质，环保抗菌。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持久耐用，抗腐蚀。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食物可分类处理，防止交叉污染。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4W4A950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62165" y="4938395"/>
            <a:ext cx="1970405" cy="1897380"/>
          </a:xfrm>
          <a:prstGeom prst="rect">
            <a:avLst/>
          </a:prstGeom>
        </p:spPr>
      </p:pic>
      <p:pic>
        <p:nvPicPr>
          <p:cNvPr id="3" name="图片 2" descr="4W4A948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18785" y="4938395"/>
            <a:ext cx="1643380" cy="18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75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57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513</cp:revision>
  <dcterms:created xsi:type="dcterms:W3CDTF">2016-12-01T07:26:00Z</dcterms:created>
  <dcterms:modified xsi:type="dcterms:W3CDTF">2018-02-09T07:57:38Z</dcterms:modified>
</cp:coreProperties>
</file>