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846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矩形 23"/>
          <p:cNvSpPr>
            <a:spLocks noChangeArrowheads="1"/>
          </p:cNvSpPr>
          <p:nvPr/>
        </p:nvSpPr>
        <p:spPr bwMode="auto">
          <a:xfrm>
            <a:off x="6143625" y="0"/>
            <a:ext cx="3000375" cy="6858000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2" name="组合 30"/>
          <p:cNvGrpSpPr/>
          <p:nvPr/>
        </p:nvGrpSpPr>
        <p:grpSpPr bwMode="auto">
          <a:xfrm>
            <a:off x="6357938" y="1847850"/>
            <a:ext cx="2786062" cy="509588"/>
            <a:chOff x="0" y="0"/>
            <a:chExt cx="2786050" cy="382832"/>
          </a:xfrm>
        </p:grpSpPr>
        <p:sp>
          <p:nvSpPr>
            <p:cNvPr id="100355" name="Text Box 2"/>
            <p:cNvSpPr txBox="1">
              <a:spLocks noChangeArrowheads="1"/>
            </p:cNvSpPr>
            <p:nvPr/>
          </p:nvSpPr>
          <p:spPr bwMode="auto">
            <a:xfrm>
              <a:off x="0" y="0"/>
              <a:ext cx="2643206" cy="30008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3300"/>
                  </a:solidFill>
                  <a:latin typeface="微软雅黑" panose="020B0503020204020204" charset="-122"/>
                  <a:ea typeface="微软雅黑" panose="020B0503020204020204" charset="-122"/>
                </a:rPr>
                <a:t>单键即开保温杯</a:t>
              </a:r>
              <a:endParaRPr lang="en-US" sz="2000">
                <a:solidFill>
                  <a:srgbClr val="9933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100356" name="直接连接符 15"/>
            <p:cNvCxnSpPr>
              <a:cxnSpLocks noChangeShapeType="1"/>
            </p:cNvCxnSpPr>
            <p:nvPr/>
          </p:nvCxnSpPr>
          <p:spPr bwMode="auto">
            <a:xfrm rot="10800000">
              <a:off x="71437" y="381639"/>
              <a:ext cx="2714613" cy="1193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</p:spPr>
        </p:cxnSp>
      </p:grpSp>
      <p:sp>
        <p:nvSpPr>
          <p:cNvPr id="100357" name="Text Box 2"/>
          <p:cNvSpPr txBox="1">
            <a:spLocks noChangeArrowheads="1"/>
          </p:cNvSpPr>
          <p:nvPr/>
        </p:nvSpPr>
        <p:spPr bwMode="auto">
          <a:xfrm>
            <a:off x="6357938" y="4143375"/>
            <a:ext cx="2714625" cy="1108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产品特点：</a:t>
            </a:r>
            <a:endParaRPr lang="en-US" sz="1400" dirty="0">
              <a:solidFill>
                <a:srgbClr val="99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选用优质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18/10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不锈钢，双层结构，保温更持久，坚固耐用，单手轻按杯盖处按钮，杯盖弹起，方便饮用。</a:t>
            </a:r>
            <a:endParaRPr lang="en-US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0358" name="图片 18" descr="单键即开保温杯细节图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3644900"/>
            <a:ext cx="1928813" cy="189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组合 19"/>
          <p:cNvGrpSpPr>
            <a:grpSpLocks noChangeAspect="1"/>
          </p:cNvGrpSpPr>
          <p:nvPr/>
        </p:nvGrpSpPr>
        <p:grpSpPr bwMode="auto">
          <a:xfrm>
            <a:off x="2214563" y="1501775"/>
            <a:ext cx="3770312" cy="4429125"/>
            <a:chOff x="0" y="0"/>
            <a:chExt cx="3769900" cy="4429138"/>
          </a:xfrm>
        </p:grpSpPr>
        <p:pic>
          <p:nvPicPr>
            <p:cNvPr id="100360" name="图片 24" descr="ZW-P82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2518472" cy="4429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0361" name="图片 25" descr="ZW-P81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571636" y="857256"/>
              <a:ext cx="2198264" cy="34290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0362" name="图片 26" descr="ZWILLING ONE-TOUCH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4975" y="428625"/>
            <a:ext cx="2279650" cy="175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0363" name="Text Box 2"/>
          <p:cNvSpPr txBox="1">
            <a:spLocks noChangeArrowheads="1"/>
          </p:cNvSpPr>
          <p:nvPr/>
        </p:nvSpPr>
        <p:spPr bwMode="auto">
          <a:xfrm>
            <a:off x="6357938" y="2571750"/>
            <a:ext cx="2714625" cy="1117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lnSpc>
                <a:spcPts val="1600"/>
              </a:lnSpc>
            </a:pP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市场参考价：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748.00</a:t>
            </a:r>
          </a:p>
          <a:p>
            <a:pPr algn="just"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批发价： 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229.00</a:t>
            </a:r>
          </a:p>
          <a:p>
            <a:pPr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型号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ZW-P82</a:t>
            </a:r>
          </a:p>
          <a:p>
            <a:pPr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货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39500-074G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1600"/>
              </a:lnSpc>
            </a:pP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容量：</a:t>
            </a:r>
            <a:r>
              <a:rPr lang="en-US" altLang="zh-CN" sz="1200" smtClean="0">
                <a:latin typeface="黑体" panose="02010609060101010101" pitchFamily="49" charset="-122"/>
                <a:ea typeface="黑体" panose="02010609060101010101" pitchFamily="49" charset="-122"/>
              </a:rPr>
              <a:t>420ml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0364" name="Picture 6" descr="未命名的-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35925" y="260350"/>
            <a:ext cx="712788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5220333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5142</TotalTime>
  <Words>53</Words>
  <Application>Microsoft Office PowerPoint</Application>
  <PresentationFormat>全屏显示(4:3)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979</cp:revision>
  <dcterms:created xsi:type="dcterms:W3CDTF">2016-12-01T07:26:00Z</dcterms:created>
  <dcterms:modified xsi:type="dcterms:W3CDTF">2018-02-11T05:54:48Z</dcterms:modified>
</cp:coreProperties>
</file>