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矩形 23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30"/>
          <p:cNvGrpSpPr/>
          <p:nvPr/>
        </p:nvGrpSpPr>
        <p:grpSpPr bwMode="auto">
          <a:xfrm>
            <a:off x="6357938" y="1847850"/>
            <a:ext cx="2786062" cy="509588"/>
            <a:chOff x="0" y="0"/>
            <a:chExt cx="2786050" cy="382832"/>
          </a:xfrm>
        </p:grpSpPr>
        <p:sp>
          <p:nvSpPr>
            <p:cNvPr id="100355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2643206" cy="3000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单键即开保温杯</a:t>
              </a:r>
              <a:endParaRPr lang="en-US" sz="200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0356" name="直接连接符 15"/>
            <p:cNvCxnSpPr>
              <a:cxnSpLocks noChangeShapeType="1"/>
            </p:cNvCxnSpPr>
            <p:nvPr/>
          </p:nvCxnSpPr>
          <p:spPr bwMode="auto">
            <a:xfrm rot="10800000">
              <a:off x="71437" y="381639"/>
              <a:ext cx="2714613" cy="119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</p:spPr>
        </p:cxnSp>
      </p:grpSp>
      <p:sp>
        <p:nvSpPr>
          <p:cNvPr id="100357" name="Text Box 2"/>
          <p:cNvSpPr txBox="1">
            <a:spLocks noChangeArrowheads="1"/>
          </p:cNvSpPr>
          <p:nvPr/>
        </p:nvSpPr>
        <p:spPr bwMode="auto">
          <a:xfrm>
            <a:off x="6357938" y="4143375"/>
            <a:ext cx="2714625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sz="14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选用优质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18/10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不锈钢，双层结构，保温更持久，坚固耐用，单手轻按杯盖处按钮，杯盖弹起，方便饮用。</a:t>
            </a:r>
            <a:endParaRPr 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0358" name="图片 18" descr="单键即开保温杯细节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3644900"/>
            <a:ext cx="192881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>
            <a:grpSpLocks noChangeAspect="1"/>
          </p:cNvGrpSpPr>
          <p:nvPr/>
        </p:nvGrpSpPr>
        <p:grpSpPr bwMode="auto">
          <a:xfrm>
            <a:off x="2214563" y="1501775"/>
            <a:ext cx="3770312" cy="4429125"/>
            <a:chOff x="0" y="0"/>
            <a:chExt cx="3769900" cy="4429138"/>
          </a:xfrm>
        </p:grpSpPr>
        <p:pic>
          <p:nvPicPr>
            <p:cNvPr id="100360" name="图片 24" descr="ZW-P8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518472" cy="442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361" name="图片 25" descr="ZW-P8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1636" y="857256"/>
              <a:ext cx="2198264" cy="3429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0362" name="图片 26" descr="ZWILLING ONE-TOU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975" y="428625"/>
            <a:ext cx="227965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63" name="Text Box 2"/>
          <p:cNvSpPr txBox="1">
            <a:spLocks noChangeArrowheads="1"/>
          </p:cNvSpPr>
          <p:nvPr/>
        </p:nvSpPr>
        <p:spPr bwMode="auto">
          <a:xfrm>
            <a:off x="6357938" y="2571750"/>
            <a:ext cx="2714625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市场参考价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208.00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ZW-P81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货号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39500-067G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容量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320ml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0364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2033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</TotalTime>
  <Words>53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979</cp:revision>
  <dcterms:created xsi:type="dcterms:W3CDTF">2016-12-01T07:26:00Z</dcterms:created>
  <dcterms:modified xsi:type="dcterms:W3CDTF">2018-02-11T05:41:29Z</dcterms:modified>
</cp:coreProperties>
</file>