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47" r:id="rId2"/>
    <p:sldId id="848" r:id="rId3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矩形 2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357938" y="1847850"/>
            <a:ext cx="26431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双立人保温壶</a:t>
            </a:r>
            <a:endParaRPr lang="en-US" sz="200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1379" name="直接连接符 15"/>
          <p:cNvCxnSpPr>
            <a:cxnSpLocks noChangeShapeType="1"/>
          </p:cNvCxnSpPr>
          <p:nvPr/>
        </p:nvCxnSpPr>
        <p:spPr bwMode="auto">
          <a:xfrm rot="10800000">
            <a:off x="6429375" y="235585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6357938" y="2597150"/>
            <a:ext cx="27146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市场参考价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1198.00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批发价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418.00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型号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ZW-P83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货号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39500-069G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容量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1.4L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81" name="Text Box 2"/>
          <p:cNvSpPr txBox="1">
            <a:spLocks noChangeArrowheads="1"/>
          </p:cNvSpPr>
          <p:nvPr/>
        </p:nvSpPr>
        <p:spPr bwMode="auto">
          <a:xfrm>
            <a:off x="6357938" y="4000500"/>
            <a:ext cx="2714625" cy="877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sz="14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选用优质不锈钢，坚固耐用，底部配有防滑硅胶垫，冷热饮均适宜。</a:t>
            </a:r>
          </a:p>
        </p:txBody>
      </p:sp>
      <p:grpSp>
        <p:nvGrpSpPr>
          <p:cNvPr id="2" name="组合 17"/>
          <p:cNvGrpSpPr>
            <a:grpSpLocks noChangeAspect="1"/>
          </p:cNvGrpSpPr>
          <p:nvPr/>
        </p:nvGrpSpPr>
        <p:grpSpPr bwMode="auto">
          <a:xfrm>
            <a:off x="2268538" y="1927225"/>
            <a:ext cx="3571875" cy="3813175"/>
            <a:chOff x="0" y="0"/>
            <a:chExt cx="3571900" cy="3813923"/>
          </a:xfrm>
        </p:grpSpPr>
        <p:pic>
          <p:nvPicPr>
            <p:cNvPr id="101383" name="图片 13" descr="ZW-P89.jpg"/>
            <p:cNvPicPr>
              <a:picLocks noChangeAspect="1" noChangeArrowheads="1"/>
            </p:cNvPicPr>
            <p:nvPr/>
          </p:nvPicPr>
          <p:blipFill>
            <a:blip r:embed="rId2" cstate="print"/>
            <a:srcRect l="29063" r="21979"/>
            <a:stretch>
              <a:fillRect/>
            </a:stretch>
          </p:blipFill>
          <p:spPr bwMode="auto">
            <a:xfrm>
              <a:off x="0" y="0"/>
              <a:ext cx="1867130" cy="3813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4" name="图片 12" descr="ZW-P83.jpg"/>
            <p:cNvPicPr>
              <a:picLocks noChangeAspect="1" noChangeArrowheads="1"/>
            </p:cNvPicPr>
            <p:nvPr/>
          </p:nvPicPr>
          <p:blipFill>
            <a:blip r:embed="rId3" cstate="print"/>
            <a:srcRect l="26041" t="5208" r="22917" b="6250"/>
            <a:stretch>
              <a:fillRect/>
            </a:stretch>
          </p:blipFill>
          <p:spPr bwMode="auto">
            <a:xfrm>
              <a:off x="1928826" y="857256"/>
              <a:ext cx="1643074" cy="2849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1385" name="图片 23" descr="双立人保温壶细节图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3213100"/>
            <a:ext cx="1573213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6" name="图片 24" descr="ZWILLING COFFEE JU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3" y="285750"/>
            <a:ext cx="348138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7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8515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矩形 2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357938" y="1847850"/>
            <a:ext cx="26431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双立人保温壶</a:t>
            </a:r>
            <a:endParaRPr lang="en-US" sz="200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1379" name="直接连接符 15"/>
          <p:cNvCxnSpPr>
            <a:cxnSpLocks noChangeShapeType="1"/>
          </p:cNvCxnSpPr>
          <p:nvPr/>
        </p:nvCxnSpPr>
        <p:spPr bwMode="auto">
          <a:xfrm rot="10800000">
            <a:off x="6429375" y="235585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6357938" y="2597150"/>
            <a:ext cx="27146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1398.00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批发价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450.00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型号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ZW-P89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39500-068G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1.8L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81" name="Text Box 2"/>
          <p:cNvSpPr txBox="1">
            <a:spLocks noChangeArrowheads="1"/>
          </p:cNvSpPr>
          <p:nvPr/>
        </p:nvSpPr>
        <p:spPr bwMode="auto">
          <a:xfrm>
            <a:off x="6357938" y="4000500"/>
            <a:ext cx="2714625" cy="877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sz="14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选用优质不锈钢，坚固耐用，底部配有防滑硅胶垫，冷热饮均适宜。</a:t>
            </a:r>
          </a:p>
        </p:txBody>
      </p:sp>
      <p:grpSp>
        <p:nvGrpSpPr>
          <p:cNvPr id="2" name="组合 17"/>
          <p:cNvGrpSpPr>
            <a:grpSpLocks noChangeAspect="1"/>
          </p:cNvGrpSpPr>
          <p:nvPr/>
        </p:nvGrpSpPr>
        <p:grpSpPr bwMode="auto">
          <a:xfrm>
            <a:off x="2268538" y="1927225"/>
            <a:ext cx="3571875" cy="3813175"/>
            <a:chOff x="0" y="0"/>
            <a:chExt cx="3571900" cy="3813923"/>
          </a:xfrm>
        </p:grpSpPr>
        <p:pic>
          <p:nvPicPr>
            <p:cNvPr id="101383" name="图片 13" descr="ZW-P89.jpg"/>
            <p:cNvPicPr>
              <a:picLocks noChangeAspect="1" noChangeArrowheads="1"/>
            </p:cNvPicPr>
            <p:nvPr/>
          </p:nvPicPr>
          <p:blipFill>
            <a:blip r:embed="rId2" cstate="print"/>
            <a:srcRect l="29063" r="21979"/>
            <a:stretch>
              <a:fillRect/>
            </a:stretch>
          </p:blipFill>
          <p:spPr bwMode="auto">
            <a:xfrm>
              <a:off x="0" y="0"/>
              <a:ext cx="1867130" cy="3813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4" name="图片 12" descr="ZW-P83.jpg"/>
            <p:cNvPicPr>
              <a:picLocks noChangeAspect="1" noChangeArrowheads="1"/>
            </p:cNvPicPr>
            <p:nvPr/>
          </p:nvPicPr>
          <p:blipFill>
            <a:blip r:embed="rId3" cstate="print"/>
            <a:srcRect l="26041" t="5208" r="22917" b="6250"/>
            <a:stretch>
              <a:fillRect/>
            </a:stretch>
          </p:blipFill>
          <p:spPr bwMode="auto">
            <a:xfrm>
              <a:off x="1928826" y="857256"/>
              <a:ext cx="1643074" cy="2849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1385" name="图片 23" descr="双立人保温壶细节图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3213100"/>
            <a:ext cx="1573213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6" name="图片 24" descr="ZWILLING COFFEE JU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3" y="285750"/>
            <a:ext cx="348138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7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1032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</TotalTime>
  <Words>84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Presentation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982</cp:revision>
  <dcterms:created xsi:type="dcterms:W3CDTF">2016-12-01T07:26:00Z</dcterms:created>
  <dcterms:modified xsi:type="dcterms:W3CDTF">2018-02-11T05:57:33Z</dcterms:modified>
</cp:coreProperties>
</file>