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364088" y="4191000"/>
            <a:ext cx="2346335" cy="2008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文鼎特粗黑简" panose="02010609010101010101" pitchFamily="49" charset="-122"/>
              </a:rPr>
              <a:t>勃艮第红酒杯套装</a:t>
            </a:r>
            <a:endParaRPr lang="en-US" sz="2000" dirty="0">
              <a:latin typeface="黑体" panose="02010609060101010101" pitchFamily="49" charset="-122"/>
              <a:ea typeface="文鼎特粗黑简" panose="0201060901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市场参考价：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1880.00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批发价：</a:t>
            </a:r>
            <a:r>
              <a:rPr lang="en-US" sz="105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altLang="zh-CN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723.00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型号：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ST-602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包装类型：礼盒型包装</a:t>
            </a:r>
            <a:endParaRPr lang="en-US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5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4452" name="图片 5" descr="ST-602.jpg"/>
          <p:cNvPicPr>
            <a:picLocks noChangeAspect="1" noChangeArrowheads="1"/>
          </p:cNvPicPr>
          <p:nvPr/>
        </p:nvPicPr>
        <p:blipFill>
          <a:blip r:embed="rId2" cstate="print"/>
          <a:srcRect l="19386" t="29079" r="18579" b="34088"/>
          <a:stretch>
            <a:fillRect/>
          </a:stretch>
        </p:blipFill>
        <p:spPr bwMode="auto">
          <a:xfrm>
            <a:off x="5364088" y="1734817"/>
            <a:ext cx="27860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6"/>
          <p:cNvGrpSpPr/>
          <p:nvPr/>
        </p:nvGrpSpPr>
        <p:grpSpPr bwMode="auto">
          <a:xfrm>
            <a:off x="0" y="0"/>
            <a:ext cx="9001125" cy="6859588"/>
            <a:chOff x="0" y="0"/>
            <a:chExt cx="9001156" cy="6859057"/>
          </a:xfrm>
        </p:grpSpPr>
        <p:pic>
          <p:nvPicPr>
            <p:cNvPr id="104454" name="图片 17" descr="SCHOTT 场景1.png"/>
            <p:cNvPicPr>
              <a:picLocks noChangeAspect="1" noChangeArrowheads="1"/>
            </p:cNvPicPr>
            <p:nvPr/>
          </p:nvPicPr>
          <p:blipFill>
            <a:blip r:embed="rId3" cstate="print"/>
            <a:srcRect l="20599" b="2065"/>
            <a:stretch>
              <a:fillRect/>
            </a:stretch>
          </p:blipFill>
          <p:spPr bwMode="auto">
            <a:xfrm>
              <a:off x="0" y="0"/>
              <a:ext cx="3347864" cy="6858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4455" name="直接连接符 21"/>
            <p:cNvCxnSpPr>
              <a:cxnSpLocks noChangeShapeType="1"/>
            </p:cNvCxnSpPr>
            <p:nvPr/>
          </p:nvCxnSpPr>
          <p:spPr bwMode="auto">
            <a:xfrm rot="5400000">
              <a:off x="-10045" y="3429526"/>
              <a:ext cx="6857471" cy="1587"/>
            </a:xfrm>
            <a:prstGeom prst="line">
              <a:avLst/>
            </a:prstGeom>
            <a:noFill/>
            <a:ln w="9525">
              <a:solidFill>
                <a:srgbClr val="453D49"/>
              </a:solidFill>
              <a:round/>
            </a:ln>
          </p:spPr>
        </p:cxnSp>
        <p:cxnSp>
          <p:nvCxnSpPr>
            <p:cNvPr id="104456" name="直接连接符 24"/>
            <p:cNvCxnSpPr>
              <a:cxnSpLocks noChangeShapeType="1"/>
            </p:cNvCxnSpPr>
            <p:nvPr/>
          </p:nvCxnSpPr>
          <p:spPr bwMode="auto">
            <a:xfrm flipH="1" flipV="1">
              <a:off x="3419487" y="3643057"/>
              <a:ext cx="5581669" cy="0"/>
            </a:xfrm>
            <a:prstGeom prst="line">
              <a:avLst/>
            </a:prstGeom>
            <a:noFill/>
            <a:ln w="12700">
              <a:solidFill>
                <a:srgbClr val="453D49">
                  <a:alpha val="70195"/>
                </a:srgbClr>
              </a:solidFill>
              <a:round/>
            </a:ln>
          </p:spPr>
        </p:cxnSp>
        <p:pic>
          <p:nvPicPr>
            <p:cNvPr id="104457" name="图片 25" descr="SCHOTT 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158732"/>
              <a:ext cx="653273" cy="767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4458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3861048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006766" y="1234751"/>
            <a:ext cx="135732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订购品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489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</TotalTime>
  <Words>25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985</cp:revision>
  <dcterms:created xsi:type="dcterms:W3CDTF">2016-12-01T07:26:00Z</dcterms:created>
  <dcterms:modified xsi:type="dcterms:W3CDTF">2018-02-11T06:00:49Z</dcterms:modified>
</cp:coreProperties>
</file>