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图片 7" descr="ST-306.jpg"/>
          <p:cNvPicPr>
            <a:picLocks noChangeAspect="1" noChangeArrowheads="1"/>
          </p:cNvPicPr>
          <p:nvPr/>
        </p:nvPicPr>
        <p:blipFill>
          <a:blip r:embed="rId2" cstate="print"/>
          <a:srcRect l="31018" t="19386" r="30209" b="18579"/>
          <a:stretch>
            <a:fillRect/>
          </a:stretch>
        </p:blipFill>
        <p:spPr bwMode="auto">
          <a:xfrm>
            <a:off x="5652120" y="1214438"/>
            <a:ext cx="1250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/>
          <p:nvPr/>
        </p:nvGrpSpPr>
        <p:grpSpPr bwMode="auto">
          <a:xfrm>
            <a:off x="0" y="0"/>
            <a:ext cx="9001125" cy="6859588"/>
            <a:chOff x="0" y="0"/>
            <a:chExt cx="9001156" cy="6859059"/>
          </a:xfrm>
        </p:grpSpPr>
        <p:pic>
          <p:nvPicPr>
            <p:cNvPr id="105476" name="图片 15" descr="SCHOTT 场景1.png"/>
            <p:cNvPicPr>
              <a:picLocks noChangeAspect="1" noChangeArrowheads="1"/>
            </p:cNvPicPr>
            <p:nvPr/>
          </p:nvPicPr>
          <p:blipFill>
            <a:blip r:embed="rId3" cstate="print"/>
            <a:srcRect l="20599" b="2065"/>
            <a:stretch>
              <a:fillRect/>
            </a:stretch>
          </p:blipFill>
          <p:spPr bwMode="auto">
            <a:xfrm>
              <a:off x="0" y="0"/>
              <a:ext cx="3347864" cy="685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5477" name="直接连接符 16"/>
            <p:cNvCxnSpPr>
              <a:cxnSpLocks noChangeShapeType="1"/>
            </p:cNvCxnSpPr>
            <p:nvPr/>
          </p:nvCxnSpPr>
          <p:spPr bwMode="auto">
            <a:xfrm rot="5400000">
              <a:off x="-10045" y="3429526"/>
              <a:ext cx="6857471" cy="1587"/>
            </a:xfrm>
            <a:prstGeom prst="line">
              <a:avLst/>
            </a:prstGeom>
            <a:noFill/>
            <a:ln w="9525">
              <a:solidFill>
                <a:srgbClr val="453D49"/>
              </a:solidFill>
              <a:round/>
            </a:ln>
          </p:spPr>
        </p:cxnSp>
        <p:cxnSp>
          <p:nvCxnSpPr>
            <p:cNvPr id="105478" name="直接连接符 25"/>
            <p:cNvCxnSpPr>
              <a:cxnSpLocks noChangeShapeType="1"/>
            </p:cNvCxnSpPr>
            <p:nvPr/>
          </p:nvCxnSpPr>
          <p:spPr bwMode="auto">
            <a:xfrm flipH="1" flipV="1">
              <a:off x="3419487" y="3622396"/>
              <a:ext cx="5581669" cy="0"/>
            </a:xfrm>
            <a:prstGeom prst="line">
              <a:avLst/>
            </a:prstGeom>
            <a:noFill/>
            <a:ln w="12700">
              <a:solidFill>
                <a:srgbClr val="453D49">
                  <a:alpha val="70195"/>
                </a:srgbClr>
              </a:solidFill>
              <a:round/>
            </a:ln>
          </p:spPr>
        </p:cxnSp>
        <p:pic>
          <p:nvPicPr>
            <p:cNvPr id="105479" name="图片 26" descr="SCHOTT 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58732"/>
              <a:ext cx="653273" cy="767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5480" name="Picture 7" descr="C:\Documents and Settings\CG\Application Data\Tencent\Users\704995006\QQ\WinTemp\RichOle\CZ$RZ6U2ERVRZXRK((ND9H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684"/>
          <a:stretch>
            <a:fillRect/>
          </a:stretch>
        </p:blipFill>
        <p:spPr bwMode="auto">
          <a:xfrm>
            <a:off x="3769246" y="2572015"/>
            <a:ext cx="178593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2" name="Text Box 2"/>
          <p:cNvSpPr txBox="1">
            <a:spLocks noChangeArrowheads="1"/>
          </p:cNvSpPr>
          <p:nvPr/>
        </p:nvSpPr>
        <p:spPr bwMode="auto">
          <a:xfrm>
            <a:off x="5130882" y="4077072"/>
            <a:ext cx="2293426" cy="20197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时尚中黑简体" panose="01010104010101010101" pitchFamily="2" charset="-122"/>
                <a:ea typeface="文鼎特粗黑简" panose="02010609010101010101" pitchFamily="49" charset="-122"/>
                <a:sym typeface="宋体" panose="02010600030101010101" pitchFamily="2" charset="-122"/>
              </a:rPr>
              <a:t>香槟气泡杯六件套</a:t>
            </a:r>
            <a:endParaRPr lang="en-US" sz="2000" dirty="0">
              <a:latin typeface="时尚中黑简体" panose="01010104010101010101" pitchFamily="2" charset="-122"/>
              <a:ea typeface="文鼎特粗黑简" panose="0201060901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市场参考价：</a:t>
            </a:r>
            <a:r>
              <a:rPr lang="en-US" altLang="zh-CN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1088.00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批发价</a:t>
            </a:r>
            <a:r>
              <a:rPr lang="zh-CN" altLang="en-US" sz="105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en-US" sz="105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450.00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型号：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ST-306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包装类型：礼盒型包装</a:t>
            </a:r>
            <a:endParaRPr lang="en-US" sz="105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5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5483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3923928" y="1000136"/>
            <a:ext cx="1271590" cy="428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订购品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670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25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987</cp:revision>
  <dcterms:created xsi:type="dcterms:W3CDTF">2016-12-01T07:26:00Z</dcterms:created>
  <dcterms:modified xsi:type="dcterms:W3CDTF">2018-02-11T06:02:18Z</dcterms:modified>
</cp:coreProperties>
</file>