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5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ext Box 2"/>
          <p:cNvSpPr txBox="1">
            <a:spLocks noChangeArrowheads="1"/>
          </p:cNvSpPr>
          <p:nvPr/>
        </p:nvSpPr>
        <p:spPr bwMode="auto">
          <a:xfrm>
            <a:off x="5397500" y="4077072"/>
            <a:ext cx="2714625" cy="2100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时尚中黑简体" panose="01010104010101010101" pitchFamily="2" charset="-122"/>
                <a:ea typeface="文鼎特粗黑简" panose="02010609010101010101" pitchFamily="49" charset="-122"/>
              </a:rPr>
              <a:t>水杯六件套</a:t>
            </a:r>
            <a:endParaRPr lang="en-US" sz="2000" dirty="0">
              <a:latin typeface="时尚中黑简体" panose="01010104010101010101" pitchFamily="2" charset="-122"/>
              <a:ea typeface="文鼎特粗黑简" panose="0201060901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市场参考价：</a:t>
            </a:r>
            <a:r>
              <a:rPr lang="en-US" altLang="zh-CN" sz="2000" dirty="0">
                <a:latin typeface="Adobe Gothic Std B" panose="020B0800000000000000" pitchFamily="34" charset="-128"/>
                <a:ea typeface="Adobe Gothic Std B" panose="020B0800000000000000" pitchFamily="34" charset="-128"/>
                <a:sym typeface="宋体" panose="02010600030101010101" pitchFamily="2" charset="-122"/>
              </a:rPr>
              <a:t>1880</a:t>
            </a:r>
            <a:r>
              <a:rPr lang="en-US" altLang="zh-CN" sz="20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.00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批发价</a:t>
            </a:r>
            <a:r>
              <a:rPr lang="zh-CN" altLang="en-US" sz="1050" dirty="0" smtClean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：</a:t>
            </a:r>
            <a:r>
              <a:rPr lang="en-US" altLang="zh-CN" sz="2000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sym typeface="宋体" panose="02010600030101010101" pitchFamily="2" charset="-122"/>
              </a:rPr>
              <a:t>418.00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型号：</a:t>
            </a:r>
            <a:r>
              <a:rPr lang="en-US" altLang="zh-CN" sz="105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ST-906</a:t>
            </a:r>
          </a:p>
          <a:p>
            <a:pPr>
              <a:lnSpc>
                <a:spcPct val="150000"/>
              </a:lnSpc>
            </a:pPr>
            <a:r>
              <a:rPr lang="zh-CN" altLang="en-US" sz="105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包装类型：礼盒型包装</a:t>
            </a:r>
            <a:endParaRPr lang="en-US" sz="1050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rgbClr val="59595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7523" name="图片 10" descr="ST-906.jpg"/>
          <p:cNvPicPr>
            <a:picLocks noChangeAspect="1" noChangeArrowheads="1"/>
          </p:cNvPicPr>
          <p:nvPr/>
        </p:nvPicPr>
        <p:blipFill>
          <a:blip r:embed="rId2" cstate="print"/>
          <a:srcRect l="27185" t="25754" r="25600" b="25600"/>
          <a:stretch>
            <a:fillRect/>
          </a:stretch>
        </p:blipFill>
        <p:spPr bwMode="auto">
          <a:xfrm>
            <a:off x="5397500" y="1052736"/>
            <a:ext cx="19685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5"/>
          <p:cNvGrpSpPr/>
          <p:nvPr/>
        </p:nvGrpSpPr>
        <p:grpSpPr bwMode="auto">
          <a:xfrm>
            <a:off x="0" y="0"/>
            <a:ext cx="9001125" cy="6859588"/>
            <a:chOff x="0" y="0"/>
            <a:chExt cx="9001156" cy="6859059"/>
          </a:xfrm>
        </p:grpSpPr>
        <p:cxnSp>
          <p:nvCxnSpPr>
            <p:cNvPr id="107526" name="直接连接符 46"/>
            <p:cNvCxnSpPr>
              <a:cxnSpLocks noChangeShapeType="1"/>
            </p:cNvCxnSpPr>
            <p:nvPr/>
          </p:nvCxnSpPr>
          <p:spPr bwMode="auto">
            <a:xfrm rot="5400000">
              <a:off x="-10045" y="3429526"/>
              <a:ext cx="6857471" cy="1587"/>
            </a:xfrm>
            <a:prstGeom prst="line">
              <a:avLst/>
            </a:prstGeom>
            <a:noFill/>
            <a:ln w="9525">
              <a:solidFill>
                <a:srgbClr val="453D49"/>
              </a:solidFill>
              <a:round/>
            </a:ln>
          </p:spPr>
        </p:cxnSp>
        <p:grpSp>
          <p:nvGrpSpPr>
            <p:cNvPr id="3" name="组合 14"/>
            <p:cNvGrpSpPr/>
            <p:nvPr/>
          </p:nvGrpSpPr>
          <p:grpSpPr bwMode="auto">
            <a:xfrm>
              <a:off x="0" y="0"/>
              <a:ext cx="9001156" cy="6858001"/>
              <a:chOff x="0" y="0"/>
              <a:chExt cx="9001156" cy="6858001"/>
            </a:xfrm>
          </p:grpSpPr>
          <p:cxnSp>
            <p:nvCxnSpPr>
              <p:cNvPr id="107528" name="直接连接符 30"/>
              <p:cNvCxnSpPr>
                <a:cxnSpLocks noChangeShapeType="1"/>
              </p:cNvCxnSpPr>
              <p:nvPr/>
            </p:nvCxnSpPr>
            <p:spPr bwMode="auto">
              <a:xfrm flipH="1" flipV="1">
                <a:off x="3419487" y="3620809"/>
                <a:ext cx="5581669" cy="0"/>
              </a:xfrm>
              <a:prstGeom prst="line">
                <a:avLst/>
              </a:prstGeom>
              <a:noFill/>
              <a:ln w="12700">
                <a:solidFill>
                  <a:srgbClr val="453D49">
                    <a:alpha val="70195"/>
                  </a:srgbClr>
                </a:solidFill>
                <a:round/>
              </a:ln>
            </p:spPr>
          </p:cxnSp>
          <p:pic>
            <p:nvPicPr>
              <p:cNvPr id="107529" name="图片 17" descr="SCHOTT 场景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0599" b="2065"/>
              <a:stretch>
                <a:fillRect/>
              </a:stretch>
            </p:blipFill>
            <p:spPr bwMode="auto">
              <a:xfrm>
                <a:off x="0" y="0"/>
                <a:ext cx="3347864" cy="68580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7530" name="图片 13" descr="SCHOTT logo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79512" y="158732"/>
                <a:ext cx="653273" cy="7675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pic>
        <p:nvPicPr>
          <p:cNvPr id="107531" name="Picture 6" descr="未命名的-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7944" y="4005064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3752824" y="1268760"/>
            <a:ext cx="134302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订购品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50614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5141</TotalTime>
  <Words>24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988</cp:revision>
  <dcterms:created xsi:type="dcterms:W3CDTF">2016-12-01T07:26:00Z</dcterms:created>
  <dcterms:modified xsi:type="dcterms:W3CDTF">2018-02-11T06:02:45Z</dcterms:modified>
</cp:coreProperties>
</file>