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5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HMS316-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8026" y="71438"/>
            <a:ext cx="6075610" cy="6726628"/>
          </a:xfrm>
          <a:prstGeom prst="rect">
            <a:avLst/>
          </a:prstGeom>
        </p:spPr>
      </p:pic>
      <p:pic>
        <p:nvPicPr>
          <p:cNvPr id="4097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7288" y="142852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357158" y="500042"/>
            <a:ext cx="25908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度玻璃安全包边</a:t>
            </a:r>
          </a:p>
          <a:p>
            <a:pPr>
              <a:defRPr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就是这么酷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HMS31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00826" y="1269034"/>
            <a:ext cx="1492052" cy="151252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410325" y="2928620"/>
            <a:ext cx="2637790" cy="2368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家用电子体重秤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HMS316</a:t>
            </a:r>
          </a:p>
          <a:p>
            <a:pPr>
              <a:defRPr/>
            </a:pP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238.00</a:t>
            </a: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98.00</a:t>
            </a: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：</a:t>
            </a:r>
            <a:r>
              <a:rPr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钢化玻璃+ABS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产品尺寸   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31×31×3.3 cm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5pcs/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34.3×33.5×5.6cm</a:t>
            </a:r>
          </a:p>
          <a:p>
            <a:pPr>
              <a:defRPr/>
            </a:pP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玻璃全包边式设计，使用安全放心                          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全封闭式弧形底壳防滑秤角                              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LED隐形显示屏，轻松读数，自动开关机</a:t>
            </a:r>
          </a:p>
        </p:txBody>
      </p:sp>
    </p:spTree>
    <p:extLst>
      <p:ext uri="{BB962C8B-B14F-4D97-AF65-F5344CB8AC3E}">
        <p14:creationId xmlns:p14="http://schemas.microsoft.com/office/powerpoint/2010/main" val="93084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5143</TotalTime>
  <Words>74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989</cp:revision>
  <dcterms:created xsi:type="dcterms:W3CDTF">2016-12-01T07:26:00Z</dcterms:created>
  <dcterms:modified xsi:type="dcterms:W3CDTF">2018-02-11T06:04:58Z</dcterms:modified>
</cp:coreProperties>
</file>