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D-9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775970"/>
            <a:ext cx="2072640" cy="597598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3" name="图片 2" descr="GD-929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30" y="1412875"/>
            <a:ext cx="2091055" cy="544893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619227" y="2348565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抛光去渍，自然亮白</a:t>
            </a:r>
          </a:p>
        </p:txBody>
      </p:sp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3" name="图片 12" descr="LF-V020 GD-929-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990" y="4796790"/>
            <a:ext cx="3646170" cy="195897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4" name="矩形 13"/>
          <p:cNvSpPr/>
          <p:nvPr/>
        </p:nvSpPr>
        <p:spPr>
          <a:xfrm>
            <a:off x="5857884" y="1285860"/>
            <a:ext cx="2590831" cy="358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GD-929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便携式电动牙刷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118.00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34.00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18.3×2.3×2.3cm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ABS+TPE+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杜邦尼龙刷毛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低耗工作，超长待机，更加节省；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高频震动带来超强洁净力；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防水等级达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IPX7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级有效保证产品使用寿命；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可更换的牙刷头和电池，操作简单方便；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时尚外形设计便于携带，安全卫生，时尚大方。</a:t>
            </a:r>
          </a:p>
        </p:txBody>
      </p:sp>
    </p:spTree>
    <p:extLst>
      <p:ext uri="{BB962C8B-B14F-4D97-AF65-F5344CB8AC3E}">
        <p14:creationId xmlns:p14="http://schemas.microsoft.com/office/powerpoint/2010/main" val="26799121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99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514</cp:revision>
  <dcterms:created xsi:type="dcterms:W3CDTF">2016-12-01T07:26:00Z</dcterms:created>
  <dcterms:modified xsi:type="dcterms:W3CDTF">2018-02-09T07:57:49Z</dcterms:modified>
</cp:coreProperties>
</file>