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5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7288" y="142852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81940" y="289560"/>
            <a:ext cx="2357438" cy="66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3192" tIns="21597" rIns="43192" bIns="2159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Max   ：150kg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Min   ：5kg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分度值：100g</a:t>
            </a:r>
          </a:p>
        </p:txBody>
      </p:sp>
      <p:pic>
        <p:nvPicPr>
          <p:cNvPr id="8" name="图片 7" descr="HMS3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1643050"/>
            <a:ext cx="4714908" cy="38972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422390" y="1886585"/>
            <a:ext cx="253619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家用电子体重秤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HMS315</a:t>
            </a:r>
          </a:p>
          <a:p>
            <a:pPr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218.00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92.00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产品材质   ：</a:t>
            </a:r>
            <a:r>
              <a:rPr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钢化玻璃+ABS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产品尺寸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36.5×30×2.7 cm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5pcs/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32.7×39.3×4.9cm</a:t>
            </a:r>
          </a:p>
          <a:p>
            <a:pPr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超大异形玻璃秤面                                  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底部全包底弧形设计，设有防侧翻、防滑胶底             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4节电池，超长待机，让称重更随性                       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LCD大屏幕背光显示，自动开关机</a:t>
            </a:r>
          </a:p>
        </p:txBody>
      </p:sp>
      <p:pic>
        <p:nvPicPr>
          <p:cNvPr id="5" name="图片 4" descr="HMS315-01"/>
          <p:cNvPicPr>
            <a:picLocks noChangeAspect="1"/>
          </p:cNvPicPr>
          <p:nvPr/>
        </p:nvPicPr>
        <p:blipFill>
          <a:blip r:embed="rId4" cstate="print"/>
          <a:srcRect l="23190" b="23315"/>
          <a:stretch>
            <a:fillRect/>
          </a:stretch>
        </p:blipFill>
        <p:spPr>
          <a:xfrm>
            <a:off x="6372225" y="4706620"/>
            <a:ext cx="1312545" cy="898525"/>
          </a:xfrm>
          <a:prstGeom prst="rect">
            <a:avLst/>
          </a:prstGeom>
        </p:spPr>
      </p:pic>
      <p:pic>
        <p:nvPicPr>
          <p:cNvPr id="6" name="图片 5" descr="4W4A209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09535" y="4718050"/>
            <a:ext cx="1329690" cy="8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6896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Words>93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990</cp:revision>
  <dcterms:created xsi:type="dcterms:W3CDTF">2016-12-01T07:26:00Z</dcterms:created>
  <dcterms:modified xsi:type="dcterms:W3CDTF">2018-02-11T06:05:07Z</dcterms:modified>
</cp:coreProperties>
</file>