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7288" y="142852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81940" y="289560"/>
            <a:ext cx="2357438" cy="66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3192" tIns="21597" rIns="43192" bIns="2159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Max   ：150kg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Min   ：5kg 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分度值：100g</a:t>
            </a:r>
          </a:p>
        </p:txBody>
      </p:sp>
      <p:pic>
        <p:nvPicPr>
          <p:cNvPr id="6" name="图片 5" descr="HMS3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571612"/>
            <a:ext cx="4749721" cy="421484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410325" y="2928620"/>
            <a:ext cx="2637790" cy="283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家用电子体重秤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HMS314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138.00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57.00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产品材质   ：</a:t>
            </a:r>
            <a:r>
              <a:rPr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钢化玻璃+ABS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28×24.3×2.1 cm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5pcs/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30.9×26.3×4.4cm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圆角处理，使用安全放心              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纤细身姿，薄而精致，2.1cm纤薄版面设计，轻松搭配现代家居风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底部半包底设计，设有防侧翻、防滑胶底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LCD液晶屏背光显示，室温测量、差值对比、BMI，读数清晰，自动开关机</a:t>
            </a:r>
          </a:p>
        </p:txBody>
      </p:sp>
      <p:pic>
        <p:nvPicPr>
          <p:cNvPr id="5" name="图片 4" descr="HMS314-0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7320" y="1661795"/>
            <a:ext cx="1828165" cy="11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109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991</cp:revision>
  <dcterms:created xsi:type="dcterms:W3CDTF">2016-12-01T07:26:00Z</dcterms:created>
  <dcterms:modified xsi:type="dcterms:W3CDTF">2018-02-11T06:05:23Z</dcterms:modified>
</cp:coreProperties>
</file>