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HS318 EHS52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1438" y="71414"/>
            <a:ext cx="6072198" cy="6735600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7288" y="142852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EHS521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6670" y="5156200"/>
            <a:ext cx="652780" cy="17360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76670" y="1938020"/>
            <a:ext cx="263779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电动牙刷</a:t>
            </a: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EHS521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158.00</a:t>
            </a: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产品材质   ：</a:t>
            </a:r>
            <a:r>
              <a:rPr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杜邦刷毛+ABS+TPE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2.65×2.5×22.2 cm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12pcs/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13.8×7.6×22.9cm</a:t>
            </a:r>
          </a:p>
          <a:p>
            <a:pPr>
              <a:defRPr/>
            </a:pPr>
            <a:endParaRPr lang="en-US" altLang="zh-CN" sz="10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三种模式：清洁模式、轻柔模式、抛光模式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带有充电器，感应式充电,超长续航，充满电可以使用25天左右（以一天两次，每次两分钟计算）                      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牙刷防水等级：IPX7级，30秒刷牙提醒，2分钟自动关机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40000次/分钟高频振动，深入清洁牙齿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电池过放保护，延长电池寿命                             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</a:t>
            </a:r>
            <a:r>
              <a:rPr lang="zh-CN" altLang="en-US" sz="10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刷头可更换，标配有3个刷头   </a:t>
            </a:r>
          </a:p>
        </p:txBody>
      </p:sp>
      <p:pic>
        <p:nvPicPr>
          <p:cNvPr id="4" name="图片 3" descr="4W4A589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2495" y="5224145"/>
            <a:ext cx="593090" cy="1582420"/>
          </a:xfrm>
          <a:prstGeom prst="rect">
            <a:avLst/>
          </a:prstGeom>
        </p:spPr>
      </p:pic>
      <p:pic>
        <p:nvPicPr>
          <p:cNvPr id="7" name="图片 6" descr="4W4A72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1325" y="911860"/>
            <a:ext cx="482600" cy="21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8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119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992</cp:revision>
  <dcterms:created xsi:type="dcterms:W3CDTF">2016-12-01T07:26:00Z</dcterms:created>
  <dcterms:modified xsi:type="dcterms:W3CDTF">2018-02-11T06:05:34Z</dcterms:modified>
</cp:coreProperties>
</file>