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858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="" xmlns:pr="pr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2018/2/11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="" xmlns:pr="pr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="" xmlns:pr="pr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="" xmlns:pr="pr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="" xmlns:pr="pr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EHS318 EHS52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1438" y="71414"/>
            <a:ext cx="6072198" cy="6735600"/>
          </a:xfrm>
          <a:prstGeom prst="rect">
            <a:avLst/>
          </a:prstGeom>
        </p:spPr>
      </p:pic>
      <p:pic>
        <p:nvPicPr>
          <p:cNvPr id="4097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7288" y="285750"/>
            <a:ext cx="2906712" cy="857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EHS3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42635" y="1168960"/>
            <a:ext cx="633300" cy="2271677"/>
          </a:xfrm>
          <a:prstGeom prst="rect">
            <a:avLst/>
          </a:prstGeom>
        </p:spPr>
      </p:pic>
      <p:grpSp>
        <p:nvGrpSpPr>
          <p:cNvPr id="2" name="组合 10"/>
          <p:cNvGrpSpPr/>
          <p:nvPr/>
        </p:nvGrpSpPr>
        <p:grpSpPr>
          <a:xfrm>
            <a:off x="6372225" y="2612390"/>
            <a:ext cx="2637790" cy="4013200"/>
            <a:chOff x="10095" y="4612"/>
            <a:chExt cx="4154" cy="6320"/>
          </a:xfrm>
        </p:grpSpPr>
        <p:sp>
          <p:nvSpPr>
            <p:cNvPr id="7" name="矩形 6"/>
            <p:cNvSpPr/>
            <p:nvPr/>
          </p:nvSpPr>
          <p:spPr>
            <a:xfrm>
              <a:off x="10095" y="4612"/>
              <a:ext cx="4154" cy="47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1400" b="1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电动牙刷</a:t>
              </a:r>
            </a:p>
            <a:p>
              <a:pPr>
                <a:defRPr/>
              </a:pPr>
              <a:r>
                <a:rPr lang="en-US" altLang="zh-CN" sz="1400" b="1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EHS318</a:t>
              </a:r>
            </a:p>
            <a:p>
              <a:pPr>
                <a:defRPr/>
              </a:pPr>
              <a:endParaRPr lang="en-US" altLang="zh-CN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0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市场参考价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99.00</a:t>
              </a:r>
              <a:endParaRPr lang="en-US" altLang="zh-CN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Tx/>
                <a:buNone/>
                <a:defRPr/>
              </a:pPr>
              <a:r>
                <a:rPr lang="zh-CN" altLang="en-US" sz="1000" dirty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批发价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45.00</a:t>
              </a:r>
              <a:endParaRPr lang="en-US" altLang="zh-CN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buFontTx/>
                <a:buNone/>
                <a:defRPr/>
              </a:pPr>
              <a:endParaRPr lang="en-US" altLang="zh-CN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产品材质   ：</a:t>
              </a:r>
              <a:r>
                <a:rPr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杜邦刷毛+ABS+TPE</a:t>
              </a:r>
            </a:p>
            <a:p>
              <a:pPr>
                <a:defRPr/>
              </a:pP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产品尺寸   ：</a:t>
              </a: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2×1.92×17.1 cm</a:t>
              </a:r>
            </a:p>
            <a:p>
              <a:pPr>
                <a:defRPr/>
              </a:pP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装箱明细   ：</a:t>
              </a: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80pcs/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箱</a:t>
              </a:r>
            </a:p>
            <a:p>
              <a:pPr>
                <a:defRPr/>
              </a:pP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包装尺寸   ：</a:t>
              </a: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6×2.4×18.4cm</a:t>
              </a:r>
            </a:p>
            <a:p>
              <a:pPr>
                <a:defRPr/>
              </a:pPr>
              <a:endParaRPr lang="en-US" altLang="zh-CN" sz="1000" dirty="0">
                <a:solidFill>
                  <a:schemeClr val="bg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defRPr/>
              </a:pP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两种模式：清洁模式、轻柔模式                                           </a:t>
              </a:r>
            </a:p>
            <a:p>
              <a:pPr>
                <a:defRPr/>
              </a:pP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·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圆三角菱形外观，小巧便携，随身携带                      超长续航，一节7#电池可以使用120天（一天两次，每次两分钟） </a:t>
              </a:r>
            </a:p>
            <a:p>
              <a:pPr>
                <a:defRPr/>
              </a:pP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·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牙刷防水等级：IPX7级，有效保护产品，延长使用寿命         </a:t>
              </a:r>
            </a:p>
            <a:p>
              <a:pPr>
                <a:defRPr/>
              </a:pPr>
              <a:r>
                <a:rPr lang="en-US" altLang="zh-CN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·</a:t>
              </a:r>
              <a:r>
                <a:rPr lang="zh-CN" altLang="en-US" sz="1000" dirty="0" smtClean="0">
                  <a:solidFill>
                    <a:schemeClr val="bg2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刷头可更换，标配有3个刷头    </a:t>
              </a: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95" y="9312"/>
              <a:ext cx="2025" cy="162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20" y="9312"/>
              <a:ext cx="2025" cy="1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950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5144</TotalTime>
  <Words>100</Words>
  <Application>Microsoft Office PowerPoint</Application>
  <PresentationFormat>全屏显示(4:3)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993</cp:revision>
  <dcterms:created xsi:type="dcterms:W3CDTF">2016-12-01T07:26:00Z</dcterms:created>
  <dcterms:modified xsi:type="dcterms:W3CDTF">2018-02-11T06:05:42Z</dcterms:modified>
</cp:coreProperties>
</file>