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SWT710.jpg"/>
          <p:cNvPicPr>
            <a:picLocks noChangeAspect="1"/>
          </p:cNvPicPr>
          <p:nvPr/>
        </p:nvPicPr>
        <p:blipFill>
          <a:blip r:embed="rId2"/>
          <a:srcRect l="22415" t="1302" r="22656" b="3737"/>
          <a:stretch>
            <a:fillRect/>
          </a:stretch>
        </p:blipFill>
        <p:spPr>
          <a:xfrm>
            <a:off x="71438" y="71413"/>
            <a:ext cx="6072198" cy="6736497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54" y="357167"/>
            <a:ext cx="1146305" cy="500066"/>
          </a:xfrm>
          <a:prstGeom prst="rect">
            <a:avLst/>
          </a:prstGeom>
        </p:spPr>
      </p:pic>
      <p:pic>
        <p:nvPicPr>
          <p:cNvPr id="18" name="图片 17" descr="SWT710_wash.jpg"/>
          <p:cNvPicPr>
            <a:picLocks noChangeAspect="1"/>
          </p:cNvPicPr>
          <p:nvPr/>
        </p:nvPicPr>
        <p:blipFill>
          <a:blip r:embed="rId5"/>
          <a:srcRect l="23808" t="6302" r="15349" b="2330"/>
          <a:stretch>
            <a:fillRect/>
          </a:stretch>
        </p:blipFill>
        <p:spPr>
          <a:xfrm>
            <a:off x="6429388" y="1357298"/>
            <a:ext cx="1214446" cy="1214446"/>
          </a:xfrm>
          <a:prstGeom prst="rect">
            <a:avLst/>
          </a:prstGeom>
        </p:spPr>
      </p:pic>
      <p:pic>
        <p:nvPicPr>
          <p:cNvPr id="19" name="图片 18" descr="TB2nwHpXWm5V1BjSspjXXcGFpXa_!!160561664.jpg"/>
          <p:cNvPicPr>
            <a:picLocks noChangeAspect="1"/>
          </p:cNvPicPr>
          <p:nvPr/>
        </p:nvPicPr>
        <p:blipFill>
          <a:blip r:embed="rId6"/>
          <a:srcRect l="17206" t="1988" r="13970" b="2605"/>
          <a:stretch>
            <a:fillRect/>
          </a:stretch>
        </p:blipFill>
        <p:spPr>
          <a:xfrm>
            <a:off x="7643834" y="1357298"/>
            <a:ext cx="1315650" cy="121444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410325" y="2928934"/>
            <a:ext cx="2590831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西铁城超声波洗净器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SWT710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980.00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510.00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产品参数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40W  650mL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额定频率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50~60Hz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洗洁槽材质：不锈钢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(SUS304)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超声波频率：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40kHz              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22×14.1×13.8cm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25.5×17×17cm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搭配双重振动元件，更强洗洁能力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可选择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种不同时间设定的定时功能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采用倒数方式显示剩余洗洁时间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触屏式操作模式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内置防过热保护装置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标配清洗小物件（篮子与手表专用塑料架）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可拆卸电源线，便于收藏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158" y="642918"/>
            <a:ext cx="2590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西铁城超声波洗净器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您身边的健康卫士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8389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</TotalTime>
  <Words>125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994</cp:revision>
  <dcterms:created xsi:type="dcterms:W3CDTF">2016-12-01T07:26:00Z</dcterms:created>
  <dcterms:modified xsi:type="dcterms:W3CDTF">2018-02-11T06:05:50Z</dcterms:modified>
</cp:coreProperties>
</file>