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TD711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1214422"/>
            <a:ext cx="2000264" cy="1413614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54" y="357167"/>
            <a:ext cx="1146305" cy="50006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410325" y="2928934"/>
            <a:ext cx="2590831" cy="323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多功能红外体温计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CTD711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4.5×6.1×10.6cm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彩盒尺寸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9.2×7.3×13.0cm</a:t>
            </a: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红外线耳式电子体温计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耳温、额温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秒钟完成测量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大屏幕液晶显示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组记忆存储功能，可随时查询测温记录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具有物体测量和室温模式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背光灯、日期、时间显示功能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高温提示功能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自动关闭电源功能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CTD7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821048"/>
            <a:ext cx="3071834" cy="6036952"/>
          </a:xfrm>
          <a:prstGeom prst="rect">
            <a:avLst/>
          </a:prstGeom>
        </p:spPr>
      </p:pic>
      <p:pic>
        <p:nvPicPr>
          <p:cNvPr id="10" name="图片 9" descr="CTD711-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88" y="2000240"/>
            <a:ext cx="3134557" cy="35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00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</TotalTime>
  <Words>75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995</cp:revision>
  <dcterms:created xsi:type="dcterms:W3CDTF">2016-12-01T07:26:00Z</dcterms:created>
  <dcterms:modified xsi:type="dcterms:W3CDTF">2018-02-11T06:06:17Z</dcterms:modified>
</cp:coreProperties>
</file>