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t="20617" b="7199"/>
          <a:stretch>
            <a:fillRect/>
          </a:stretch>
        </p:blipFill>
        <p:spPr>
          <a:xfrm>
            <a:off x="81280" y="97155"/>
            <a:ext cx="6087110" cy="66725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7140" y="1143000"/>
            <a:ext cx="2459990" cy="1590040"/>
          </a:xfrm>
          <a:prstGeom prst="rect">
            <a:avLst/>
          </a:prstGeom>
        </p:spPr>
      </p:pic>
      <p:pic>
        <p:nvPicPr>
          <p:cNvPr id="409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81940" y="289560"/>
            <a:ext cx="2357438" cy="66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3192" tIns="21597" rIns="43192" bIns="2159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Max   ：150kg 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Min   ：5kg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分度值：100g</a:t>
            </a:r>
          </a:p>
        </p:txBody>
      </p:sp>
      <p:pic>
        <p:nvPicPr>
          <p:cNvPr id="17" name="图片 16" descr="未标题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135" y="285750"/>
            <a:ext cx="1223010" cy="5283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10325" y="2928934"/>
            <a:ext cx="25908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家用电子体重秤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HMS519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115.00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产品材质   ：钢化玻璃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+ABS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30.2×30.2×1.9cm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36.9×35.6×4.5cm</a:t>
            </a:r>
          </a:p>
          <a:p>
            <a:pPr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产品特点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太阳能供电，节能环保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一体式机身设计，整机表面平滑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纤薄轻巧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四角为安全圆弧设计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3086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</TotalTime>
  <Words>71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996</cp:revision>
  <dcterms:created xsi:type="dcterms:W3CDTF">2016-12-01T07:26:00Z</dcterms:created>
  <dcterms:modified xsi:type="dcterms:W3CDTF">2018-02-11T06:06:27Z</dcterms:modified>
</cp:coreProperties>
</file>