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6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正竖"/>
          <p:cNvPicPr>
            <a:picLocks noChangeAspect="1"/>
          </p:cNvPicPr>
          <p:nvPr/>
        </p:nvPicPr>
        <p:blipFill>
          <a:blip r:embed="rId2" cstate="print"/>
          <a:srcRect l="3621" t="1067" r="3874" b="3856"/>
          <a:stretch>
            <a:fillRect/>
          </a:stretch>
        </p:blipFill>
        <p:spPr>
          <a:xfrm>
            <a:off x="500034" y="857232"/>
            <a:ext cx="5572164" cy="5715040"/>
          </a:xfrm>
          <a:prstGeom prst="rect">
            <a:avLst/>
          </a:prstGeom>
        </p:spPr>
      </p:pic>
      <p:pic>
        <p:nvPicPr>
          <p:cNvPr id="2" name="图片 1" descr="俯视"/>
          <p:cNvPicPr>
            <a:picLocks noChangeAspect="1"/>
          </p:cNvPicPr>
          <p:nvPr/>
        </p:nvPicPr>
        <p:blipFill>
          <a:blip r:embed="rId3" cstate="print"/>
          <a:srcRect l="4232"/>
          <a:stretch>
            <a:fillRect/>
          </a:stretch>
        </p:blipFill>
        <p:spPr>
          <a:xfrm>
            <a:off x="6286512" y="1008380"/>
            <a:ext cx="2672703" cy="1859915"/>
          </a:xfrm>
          <a:prstGeom prst="rect">
            <a:avLst/>
          </a:prstGeom>
        </p:spPr>
      </p:pic>
      <p:pic>
        <p:nvPicPr>
          <p:cNvPr id="4097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81940" y="289560"/>
            <a:ext cx="2357438" cy="66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3192" tIns="21597" rIns="43192" bIns="2159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Max   ：150kg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Min   ：5kg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分度值：100g</a:t>
            </a:r>
          </a:p>
        </p:txBody>
      </p:sp>
      <p:pic>
        <p:nvPicPr>
          <p:cNvPr id="4" name="图片 3" descr="未标题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135" y="285750"/>
            <a:ext cx="1223010" cy="52832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10325" y="2928934"/>
            <a:ext cx="2590831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家用电子体重秤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HMS321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66.00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产品材质   ：钢化玻璃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+ABS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30×26.5×2.1cm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34×28.6×4.2cm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数据存储功能（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组）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智能差值比较 （自动与最近一次存储数据比较）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·BMI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环境温度显示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自动开关机，智能省电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低电量提示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四角为安全圆弧设计</a:t>
            </a:r>
          </a:p>
        </p:txBody>
      </p:sp>
    </p:spTree>
    <p:extLst>
      <p:ext uri="{BB962C8B-B14F-4D97-AF65-F5344CB8AC3E}">
        <p14:creationId xmlns:p14="http://schemas.microsoft.com/office/powerpoint/2010/main" val="37795575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89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997</cp:revision>
  <dcterms:created xsi:type="dcterms:W3CDTF">2016-12-01T07:26:00Z</dcterms:created>
  <dcterms:modified xsi:type="dcterms:W3CDTF">2018-02-11T06:06:34Z</dcterms:modified>
</cp:coreProperties>
</file>