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864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W4A4551"/>
          <p:cNvPicPr>
            <a:picLocks noChangeAspect="1"/>
          </p:cNvPicPr>
          <p:nvPr/>
        </p:nvPicPr>
        <p:blipFill>
          <a:blip r:embed="rId2" cstate="print"/>
          <a:srcRect t="1182"/>
          <a:stretch>
            <a:fillRect/>
          </a:stretch>
        </p:blipFill>
        <p:spPr>
          <a:xfrm>
            <a:off x="-1905" y="857232"/>
            <a:ext cx="7555230" cy="5786138"/>
          </a:xfrm>
          <a:prstGeom prst="rect">
            <a:avLst/>
          </a:prstGeom>
        </p:spPr>
      </p:pic>
      <p:pic>
        <p:nvPicPr>
          <p:cNvPr id="4097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288" y="285750"/>
            <a:ext cx="2906712" cy="857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01130" y="1143000"/>
            <a:ext cx="1677670" cy="1568450"/>
          </a:xfrm>
          <a:prstGeom prst="rect">
            <a:avLst/>
          </a:prstGeom>
        </p:spPr>
      </p:pic>
      <p:grpSp>
        <p:nvGrpSpPr>
          <p:cNvPr id="4" name="组合 12"/>
          <p:cNvGrpSpPr/>
          <p:nvPr/>
        </p:nvGrpSpPr>
        <p:grpSpPr>
          <a:xfrm>
            <a:off x="3314700" y="1143000"/>
            <a:ext cx="2849245" cy="901065"/>
            <a:chOff x="4279" y="1800"/>
            <a:chExt cx="6294" cy="199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79" y="1800"/>
              <a:ext cx="1994" cy="199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33" y="1800"/>
              <a:ext cx="1990" cy="199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83" y="1800"/>
              <a:ext cx="1991" cy="1991"/>
            </a:xfrm>
            <a:prstGeom prst="rect">
              <a:avLst/>
            </a:prstGeom>
          </p:spPr>
        </p:pic>
      </p:grpSp>
      <p:pic>
        <p:nvPicPr>
          <p:cNvPr id="14" name="图片 13" descr="未标题-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6135" y="285750"/>
            <a:ext cx="1223010" cy="52832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6410325" y="2928934"/>
            <a:ext cx="2590831" cy="3885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00" b="1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电动牙刷</a:t>
            </a:r>
            <a:endParaRPr lang="en-US" altLang="zh-CN" sz="1400" b="1" dirty="0" smtClean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400" b="1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EHS520</a:t>
            </a:r>
          </a:p>
          <a:p>
            <a:pPr>
              <a:defRPr/>
            </a:pPr>
            <a:endParaRPr lang="en-US" altLang="zh-CN" sz="1000" dirty="0" smtClean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场参考价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388.00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166.00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  <a:defRPr/>
            </a:pP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产品材质   ：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ABS+TPE+UV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灯管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   ：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24pcs/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包装尺寸   ：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25.1×13.6×5.3cm</a:t>
            </a:r>
          </a:p>
          <a:p>
            <a:pPr>
              <a:defRPr/>
            </a:pPr>
            <a:endParaRPr lang="en-US" altLang="zh-CN" sz="105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配送一体式功能盒（可对牙刷充电、消毒、收纳）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震动频率≥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35,000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高速紫外线消毒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紫外线灯管寿命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8000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小时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牙刷防水等级：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IPX7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三种模式：清洁模式、轻柔模式、按摩模式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消毒器紫外线强度≥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230</a:t>
            </a:r>
            <a:r>
              <a:rPr lang="el-GR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μ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W/cm2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·2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分钟定时功能；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秒智能提醒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材质 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ABS+TPE+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杜邦尼龙刷毛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刷头可更换，标配有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个刷头</a:t>
            </a:r>
          </a:p>
        </p:txBody>
      </p:sp>
    </p:spTree>
    <p:extLst>
      <p:ext uri="{BB962C8B-B14F-4D97-AF65-F5344CB8AC3E}">
        <p14:creationId xmlns:p14="http://schemas.microsoft.com/office/powerpoint/2010/main" val="49553693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5145</TotalTime>
  <Words>119</Words>
  <Application>Microsoft Office PowerPoint</Application>
  <PresentationFormat>全屏显示(4:3)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998</cp:revision>
  <dcterms:created xsi:type="dcterms:W3CDTF">2016-12-01T07:26:00Z</dcterms:created>
  <dcterms:modified xsi:type="dcterms:W3CDTF">2018-02-11T06:06:43Z</dcterms:modified>
</cp:coreProperties>
</file>