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6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" y="81280"/>
            <a:ext cx="6019165" cy="6695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50" y="1043940"/>
            <a:ext cx="2358390" cy="1588135"/>
          </a:xfrm>
          <a:prstGeom prst="rect">
            <a:avLst/>
          </a:prstGeom>
        </p:spPr>
      </p:pic>
      <p:pic>
        <p:nvPicPr>
          <p:cNvPr id="14" name="图片 13" descr="未标题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135" y="285750"/>
            <a:ext cx="1223010" cy="5283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094095" y="2956874"/>
            <a:ext cx="2590831" cy="323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电动牙刷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EHS313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165.00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产品材质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ABS+TPE+PBT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13.8×20.8×4cm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·USB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接口充电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两种模式：清洁模式、轻柔模式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牙刷防水等级：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IPX7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震动频率 ≥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28,000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·2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分钟定时功能；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秒智能提醒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ABS+TPE+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杜邦尼龙刷毛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刷头可更换，标配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个刷头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轻巧易于收纳</a:t>
            </a:r>
          </a:p>
        </p:txBody>
      </p:sp>
    </p:spTree>
    <p:extLst>
      <p:ext uri="{BB962C8B-B14F-4D97-AF65-F5344CB8AC3E}">
        <p14:creationId xmlns:p14="http://schemas.microsoft.com/office/powerpoint/2010/main" val="5801449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86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999</cp:revision>
  <dcterms:created xsi:type="dcterms:W3CDTF">2016-12-01T07:26:00Z</dcterms:created>
  <dcterms:modified xsi:type="dcterms:W3CDTF">2018-02-11T06:06:53Z</dcterms:modified>
</cp:coreProperties>
</file>