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8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F-V0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767080"/>
            <a:ext cx="3659505" cy="6096000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2915579" y="1916416"/>
            <a:ext cx="2468880" cy="38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全面呵护您的口腔卫生</a:t>
            </a:r>
          </a:p>
        </p:txBody>
      </p:sp>
      <p:sp>
        <p:nvSpPr>
          <p:cNvPr id="12" name="Shape 66"/>
          <p:cNvSpPr/>
          <p:nvPr/>
        </p:nvSpPr>
        <p:spPr>
          <a:xfrm>
            <a:off x="5507990" y="1058545"/>
            <a:ext cx="3624580" cy="5804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3" name="图片 2" descr="LF-V020 GD-92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507990" y="5156835"/>
            <a:ext cx="3639185" cy="1675765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11" name="矩形 10"/>
          <p:cNvSpPr/>
          <p:nvPr/>
        </p:nvSpPr>
        <p:spPr>
          <a:xfrm>
            <a:off x="5857884" y="1214422"/>
            <a:ext cx="28575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LF-V020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典雅秘色 消毒电动牙刷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188.00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58.00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22×6×2.8cm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ABS+TPE+UV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灯管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杜邦尼龙刷毛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18pcs/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zh-CN" altLang="en-US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、超长待机时间，低耗工作，更加节省；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、高频震动带来超强洁净力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、防水等级达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IPX7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级有效保证产品使用寿命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、可更换的牙刷头和电池，操作简单方便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6-8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分钟可杀菌率高达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99.9%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以上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、便携式设计，旅行途中安全放心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、长寿命灯管无需更换。</a:t>
            </a:r>
          </a:p>
        </p:txBody>
      </p:sp>
    </p:spTree>
    <p:extLst>
      <p:ext uri="{BB962C8B-B14F-4D97-AF65-F5344CB8AC3E}">
        <p14:creationId xmlns:p14="http://schemas.microsoft.com/office/powerpoint/2010/main" val="259367798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4895</TotalTime>
  <Words>119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515</cp:revision>
  <dcterms:created xsi:type="dcterms:W3CDTF">2016-12-01T07:26:00Z</dcterms:created>
  <dcterms:modified xsi:type="dcterms:W3CDTF">2018-02-09T07:57:58Z</dcterms:modified>
</cp:coreProperties>
</file>