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6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288" y="285750"/>
            <a:ext cx="2906712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Picture 2"/>
          <p:cNvPicPr>
            <a:picLocks noChangeAspect="1"/>
          </p:cNvPicPr>
          <p:nvPr/>
        </p:nvPicPr>
        <p:blipFill>
          <a:blip r:embed="rId3"/>
          <a:srcRect l="1053" r="10526"/>
          <a:stretch>
            <a:fillRect/>
          </a:stretch>
        </p:blipFill>
        <p:spPr>
          <a:xfrm>
            <a:off x="142875" y="82550"/>
            <a:ext cx="6000750" cy="6632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4" name="Picture 3"/>
          <p:cNvPicPr>
            <a:picLocks noChangeAspect="1"/>
          </p:cNvPicPr>
          <p:nvPr/>
        </p:nvPicPr>
        <p:blipFill>
          <a:blip r:embed="rId4"/>
          <a:srcRect l="22276" t="14851" r="18317" b="18317"/>
          <a:stretch>
            <a:fillRect/>
          </a:stretch>
        </p:blipFill>
        <p:spPr>
          <a:xfrm>
            <a:off x="6500826" y="1643050"/>
            <a:ext cx="571500" cy="642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88" y="1857375"/>
            <a:ext cx="1809750" cy="217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6410325" y="2428868"/>
            <a:ext cx="2590831" cy="356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全自动臂式电子血压计</a:t>
            </a:r>
            <a:r>
              <a:rPr lang="en-US" altLang="zh-CN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CHU306</a:t>
            </a:r>
          </a:p>
          <a:p>
            <a:pPr>
              <a:defRPr/>
            </a:pPr>
            <a:endParaRPr lang="en-US" altLang="zh-CN" sz="100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398.00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178.00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产品单重    ：约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248g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（含电池）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 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20pcs/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包装尺寸 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10.8×10.4×4.6cm</a:t>
            </a:r>
          </a:p>
          <a:p>
            <a:pPr>
              <a:defRPr/>
            </a:pP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粤械注准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20142200335 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设计时尚新颖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更小巧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更轻便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屏幕更大 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LCD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纵向显示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全自动智能加压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组自动记忆，强大储存功能可记录三个月  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血压值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身体误动检测，测量更精准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心律不齐检测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更利于健康管理</a:t>
            </a:r>
            <a:endParaRPr lang="zh-CN" altLang="en-US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126266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5145</TotalTime>
  <Words>86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1000</cp:revision>
  <dcterms:created xsi:type="dcterms:W3CDTF">2016-12-01T07:26:00Z</dcterms:created>
  <dcterms:modified xsi:type="dcterms:W3CDTF">2018-02-11T06:07:05Z</dcterms:modified>
</cp:coreProperties>
</file>