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6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6685" y="106680"/>
            <a:ext cx="6090920" cy="66351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14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288" y="285750"/>
            <a:ext cx="2906712" cy="857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53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285750"/>
            <a:ext cx="2381250" cy="285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 descr="CHU306+CH01E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7630" y="2019935"/>
            <a:ext cx="6209030" cy="3755390"/>
          </a:xfrm>
          <a:prstGeom prst="rect">
            <a:avLst/>
          </a:prstGeom>
        </p:spPr>
      </p:pic>
      <p:pic>
        <p:nvPicPr>
          <p:cNvPr id="12" name="Picture 3"/>
          <p:cNvPicPr>
            <a:picLocks noChangeAspect="1"/>
          </p:cNvPicPr>
          <p:nvPr/>
        </p:nvPicPr>
        <p:blipFill>
          <a:blip r:embed="rId5"/>
          <a:srcRect l="22276" t="14851" r="18317" b="18317"/>
          <a:stretch>
            <a:fillRect/>
          </a:stretch>
        </p:blipFill>
        <p:spPr>
          <a:xfrm>
            <a:off x="6500826" y="1643050"/>
            <a:ext cx="571500" cy="642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矩形 12"/>
          <p:cNvSpPr/>
          <p:nvPr/>
        </p:nvSpPr>
        <p:spPr>
          <a:xfrm>
            <a:off x="6410325" y="2428868"/>
            <a:ext cx="2590831" cy="1608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睿护手臂式血压计礼盒</a:t>
            </a:r>
            <a:endParaRPr lang="en-US" altLang="zh-CN" sz="1400" b="1" dirty="0" smtClean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dirty="0" smtClean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场参考价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498.00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220.00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  <a:defRPr/>
            </a:pP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机型 ： 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CHU306+CH01E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全自动臂式电子血压计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双层隔热杯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    ：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6pcs/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包装尺寸    ：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30×25×12cm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200724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5145</TotalTime>
  <Words>35</Words>
  <Application>Microsoft Office PowerPoint</Application>
  <PresentationFormat>全屏显示(4:3)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1002</cp:revision>
  <dcterms:created xsi:type="dcterms:W3CDTF">2016-12-01T07:26:00Z</dcterms:created>
  <dcterms:modified xsi:type="dcterms:W3CDTF">2018-02-11T06:07:20Z</dcterms:modified>
</cp:coreProperties>
</file>