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71438"/>
            <a:ext cx="6015038" cy="6643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1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3" y="2143125"/>
            <a:ext cx="2000250" cy="239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/>
          <a:srcRect l="22276" t="14851" r="18317" b="18317"/>
          <a:stretch>
            <a:fillRect/>
          </a:stretch>
        </p:blipFill>
        <p:spPr>
          <a:xfrm>
            <a:off x="6500826" y="1643050"/>
            <a:ext cx="5715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410325" y="2428868"/>
            <a:ext cx="259083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全自动数字腕式血压计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CHW301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156.00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产品单重    ：约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105g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（不含电池）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 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7.4×6.5×2.8cm(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不含腕带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粤械注准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20152201192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硬质腕带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设计简洁大方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前次测量结果回读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大液晶屏，清晰显示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一键操作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全自动加压</a:t>
            </a:r>
          </a:p>
        </p:txBody>
      </p:sp>
    </p:spTree>
    <p:extLst>
      <p:ext uri="{BB962C8B-B14F-4D97-AF65-F5344CB8AC3E}">
        <p14:creationId xmlns:p14="http://schemas.microsoft.com/office/powerpoint/2010/main" val="38272721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5146</TotalTime>
  <Words>75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1004</cp:revision>
  <dcterms:created xsi:type="dcterms:W3CDTF">2016-12-01T07:26:00Z</dcterms:created>
  <dcterms:modified xsi:type="dcterms:W3CDTF">2018-02-11T06:07:39Z</dcterms:modified>
</cp:coreProperties>
</file>