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7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6685" y="106680"/>
            <a:ext cx="6090920" cy="66351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CHW301+CT513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" y="233680"/>
            <a:ext cx="6235700" cy="6235700"/>
          </a:xfrm>
          <a:prstGeom prst="rect">
            <a:avLst/>
          </a:prstGeom>
        </p:spPr>
      </p:pic>
      <p:pic>
        <p:nvPicPr>
          <p:cNvPr id="921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85750"/>
            <a:ext cx="2381250" cy="285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5"/>
          <a:srcRect l="22276" t="14851" r="18317" b="18317"/>
          <a:stretch>
            <a:fillRect/>
          </a:stretch>
        </p:blipFill>
        <p:spPr>
          <a:xfrm>
            <a:off x="6500826" y="1643050"/>
            <a:ext cx="571500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6410325" y="2428868"/>
            <a:ext cx="2590831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睿享手腕式血压计礼盒</a:t>
            </a:r>
            <a:endParaRPr lang="en-US" altLang="zh-CN" sz="1400" b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机型 ： 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CHW301+CT513W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全自动数字腕式血压计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电子体温计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30×25×12cm</a:t>
            </a:r>
          </a:p>
        </p:txBody>
      </p:sp>
    </p:spTree>
    <p:extLst>
      <p:ext uri="{BB962C8B-B14F-4D97-AF65-F5344CB8AC3E}">
        <p14:creationId xmlns:p14="http://schemas.microsoft.com/office/powerpoint/2010/main" val="15716884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5146</TotalTime>
  <Words>34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1005</cp:revision>
  <dcterms:created xsi:type="dcterms:W3CDTF">2016-12-01T07:26:00Z</dcterms:created>
  <dcterms:modified xsi:type="dcterms:W3CDTF">2018-02-11T06:07:47Z</dcterms:modified>
</cp:coreProperties>
</file>