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238125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CHW301+CTH02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155" y="311150"/>
            <a:ext cx="6235700" cy="623570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10325" y="2428868"/>
            <a:ext cx="25908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睿享手腕式血压计礼盒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458.00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208.00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CHW301+CH02E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全自动数字腕式血压计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不锈钢真空保温杯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30×25×12cm</a:t>
            </a:r>
          </a:p>
        </p:txBody>
      </p:sp>
    </p:spTree>
    <p:extLst>
      <p:ext uri="{BB962C8B-B14F-4D97-AF65-F5344CB8AC3E}">
        <p14:creationId xmlns:p14="http://schemas.microsoft.com/office/powerpoint/2010/main" val="16648796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36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1007</cp:revision>
  <dcterms:created xsi:type="dcterms:W3CDTF">2016-12-01T07:26:00Z</dcterms:created>
  <dcterms:modified xsi:type="dcterms:W3CDTF">2018-02-11T06:08:02Z</dcterms:modified>
</cp:coreProperties>
</file>