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785813"/>
            <a:ext cx="1609725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Picture 3" descr="C:\Users\Administrator\Desktop\139-140 西铁城-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428750"/>
            <a:ext cx="5967412" cy="4595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500063" y="1714500"/>
            <a:ext cx="571500" cy="642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2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3" y="5643563"/>
            <a:ext cx="214312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3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88" y="4357688"/>
            <a:ext cx="2000250" cy="216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1428736"/>
            <a:ext cx="2590831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全自动腕式电子血压计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CH-650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：≤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150g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（含电池）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7.5×6.5×3.0cm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彩盒尺寸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9.8×9.1×13.5cm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粤食药监械（准）字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2200197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001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1008</cp:revision>
  <dcterms:created xsi:type="dcterms:W3CDTF">2016-12-01T07:26:00Z</dcterms:created>
  <dcterms:modified xsi:type="dcterms:W3CDTF">2018-02-11T06:08:09Z</dcterms:modified>
</cp:coreProperties>
</file>