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7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288" y="285750"/>
            <a:ext cx="2906712" cy="857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146685" y="106680"/>
            <a:ext cx="6090920" cy="66351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IMG_2837-1"/>
          <p:cNvPicPr>
            <a:picLocks noChangeAspect="1"/>
          </p:cNvPicPr>
          <p:nvPr/>
        </p:nvPicPr>
        <p:blipFill>
          <a:blip r:embed="rId3" cstate="print"/>
          <a:srcRect l="23472" r="21199"/>
          <a:stretch>
            <a:fillRect/>
          </a:stretch>
        </p:blipFill>
        <p:spPr>
          <a:xfrm>
            <a:off x="327025" y="336550"/>
            <a:ext cx="5711825" cy="622681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410325" y="1214422"/>
            <a:ext cx="2590831" cy="5370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智护礼盒套装</a:t>
            </a:r>
            <a:r>
              <a:rPr lang="en-US" altLang="zh-CN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三件套</a:t>
            </a:r>
            <a:r>
              <a:rPr lang="en-US" altLang="zh-CN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defRPr/>
            </a:pPr>
            <a:endParaRPr lang="en-US" altLang="zh-CN" sz="1000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场参考价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828.00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431.00</a:t>
            </a:r>
          </a:p>
          <a:p>
            <a:pPr>
              <a:buFontTx/>
              <a:buNone/>
              <a:defRPr/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机型 ：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CH650+TW365+CT422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腕式电子血压计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电子计步器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电子体温计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 ：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6pcs/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礼盒尺寸 ：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38.3×25.5×10.2cm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CH650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产品特点：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身体误动作提示功能 显示最近三次测量结果平均值  智能测量功能  特大显示屏  清晰易读    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心律不齐显示功能   静音设计  血压  脉博同屏显示   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次记忆功能 弧形腕带 舒适准确  轻巧 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便携  配备小巧收纳盒   自动关机功能 </a:t>
            </a:r>
          </a:p>
          <a:p>
            <a:pPr>
              <a:defRPr/>
            </a:pPr>
            <a:endParaRPr lang="zh-CN" altLang="en-US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TW365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产品特点：</a:t>
            </a:r>
          </a:p>
          <a:p>
            <a:pPr>
              <a:defRPr/>
            </a:pPr>
            <a:endParaRPr lang="zh-CN" altLang="en-US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采用高精度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感应器 可任意放置于口袋或手袋里使用  外型小石头设计 并提供多钟颜色随意搭配  超小轻薄  产品重量仅约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克  计步功能 时钟显示  省电设计 电池可用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</a:p>
          <a:p>
            <a:pPr>
              <a:defRPr/>
            </a:pPr>
            <a:endParaRPr lang="zh-CN" altLang="en-US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CT422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产品特点：</a:t>
            </a:r>
          </a:p>
          <a:p>
            <a:pPr>
              <a:defRPr/>
            </a:pPr>
            <a:endParaRPr lang="zh-CN" altLang="en-US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可在口腔内或腋下测量体温  有蜂鸣音提示  可记录前回的测量结果  防水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大屏幕液晶显示温度值  温度值清晰  易读取  检测精度是正负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0.1C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的高精度</a:t>
            </a:r>
          </a:p>
        </p:txBody>
      </p:sp>
    </p:spTree>
    <p:extLst>
      <p:ext uri="{BB962C8B-B14F-4D97-AF65-F5344CB8AC3E}">
        <p14:creationId xmlns:p14="http://schemas.microsoft.com/office/powerpoint/2010/main" val="67275315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5146</TotalTime>
  <Words>186</Words>
  <Application>Microsoft Office PowerPoint</Application>
  <PresentationFormat>全屏显示(4:3)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1009</cp:revision>
  <dcterms:created xsi:type="dcterms:W3CDTF">2016-12-01T07:26:00Z</dcterms:created>
  <dcterms:modified xsi:type="dcterms:W3CDTF">2018-02-11T06:08:18Z</dcterms:modified>
</cp:coreProperties>
</file>