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8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封面-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500694" cy="685800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6" name="Shape 66"/>
          <p:cNvSpPr/>
          <p:nvPr/>
        </p:nvSpPr>
        <p:spPr>
          <a:xfrm>
            <a:off x="5518785" y="1041400"/>
            <a:ext cx="3613785" cy="290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pic>
        <p:nvPicPr>
          <p:cNvPr id="10" name="图片 9" descr="封面-0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138" y="4071942"/>
            <a:ext cx="1519862" cy="2786058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1" name="矩形 10"/>
          <p:cNvSpPr/>
          <p:nvPr/>
        </p:nvSpPr>
        <p:spPr>
          <a:xfrm>
            <a:off x="5857884" y="1214422"/>
            <a:ext cx="259083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LF-F017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马卡龙油壶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13.00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12.5×20.5cm  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容量 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300ml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材质：钠钙玻璃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+AS+PP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24pcs/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、时尚塑料外观设计，美观大方；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、玻璃内胆，干净卫生；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、强压手柄设计，操作便利，适用家庭，餐厅盛装油脂。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IMG_933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29322" y="4286256"/>
            <a:ext cx="1258693" cy="1305872"/>
          </a:xfrm>
          <a:prstGeom prst="rect">
            <a:avLst/>
          </a:prstGeom>
        </p:spPr>
      </p:pic>
      <p:pic>
        <p:nvPicPr>
          <p:cNvPr id="3" name="图片 2" descr="IMG_933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072197" y="5712963"/>
            <a:ext cx="1323647" cy="100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538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4895</TotalTime>
  <Words>69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516</cp:revision>
  <dcterms:created xsi:type="dcterms:W3CDTF">2016-12-01T07:26:00Z</dcterms:created>
  <dcterms:modified xsi:type="dcterms:W3CDTF">2018-02-09T07:58:09Z</dcterms:modified>
</cp:coreProperties>
</file>