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876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46685" y="106680"/>
            <a:ext cx="6090920" cy="66351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388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288" y="285750"/>
            <a:ext cx="2906712" cy="857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 descr="尊享礼盒套装"/>
          <p:cNvPicPr>
            <a:picLocks noChangeAspect="1"/>
          </p:cNvPicPr>
          <p:nvPr/>
        </p:nvPicPr>
        <p:blipFill>
          <a:blip r:embed="rId3" cstate="print"/>
          <a:srcRect l="14437" r="14335"/>
          <a:stretch>
            <a:fillRect/>
          </a:stretch>
        </p:blipFill>
        <p:spPr>
          <a:xfrm>
            <a:off x="146685" y="740410"/>
            <a:ext cx="6090920" cy="560705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410325" y="2428868"/>
            <a:ext cx="2590831" cy="3531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400" b="1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尊享礼盒套装（两件套）</a:t>
            </a:r>
            <a:endParaRPr lang="en-US" altLang="zh-CN" sz="1400" b="1" dirty="0" smtClean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000" dirty="0" smtClean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场参考价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648.00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282.00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None/>
              <a:defRPr/>
            </a:pP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机型 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CH650+CH02E</a:t>
            </a: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腕式电子血压计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不锈钢真空保温杯</a:t>
            </a:r>
            <a:endParaRPr lang="en-US" altLang="zh-CN" sz="105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05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装箱明细 ：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6pcs/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礼盒尺寸 ：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29.2×25.5×10.8cm</a:t>
            </a:r>
          </a:p>
          <a:p>
            <a:pPr>
              <a:defRPr/>
            </a:pPr>
            <a:endParaRPr lang="en-US" altLang="zh-CN" sz="105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CH650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产品特点：</a:t>
            </a: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身体误动作提示功能 显示最近三次测量结果平均值  智能测量功能  特大显示屏  清晰易读    </a:t>
            </a: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心律不齐显示功能   静音设计  血压  脉博同屏显示   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90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次记忆功能 弧形腕带 舒适准确  轻巧 </a:t>
            </a: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便携  配备小巧收纳盒   自动关机功能 </a:t>
            </a:r>
            <a:endParaRPr lang="en-US" altLang="zh-CN" sz="105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327863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5146</TotalTime>
  <Words>90</Words>
  <Application>Microsoft Office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1010</cp:revision>
  <dcterms:created xsi:type="dcterms:W3CDTF">2016-12-01T07:26:00Z</dcterms:created>
  <dcterms:modified xsi:type="dcterms:W3CDTF">2018-02-11T06:08:30Z</dcterms:modified>
</cp:coreProperties>
</file>