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7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H550BK+CH02E智爱礼盒"/>
          <p:cNvPicPr>
            <a:picLocks noChangeAspect="1"/>
          </p:cNvPicPr>
          <p:nvPr/>
        </p:nvPicPr>
        <p:blipFill>
          <a:blip r:embed="rId2" cstate="print"/>
          <a:srcRect l="5564" r="6952"/>
          <a:stretch>
            <a:fillRect/>
          </a:stretch>
        </p:blipFill>
        <p:spPr>
          <a:xfrm>
            <a:off x="108585" y="285750"/>
            <a:ext cx="5895975" cy="64389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286500" y="0"/>
            <a:ext cx="28575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458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288" y="285750"/>
            <a:ext cx="2906712" cy="857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6410325" y="2428868"/>
            <a:ext cx="2590831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智爱礼盒套装</a:t>
            </a:r>
            <a:r>
              <a:rPr lang="en-US" altLang="zh-CN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两件套</a:t>
            </a:r>
            <a:r>
              <a:rPr lang="en-US" altLang="zh-CN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defRPr/>
            </a:pPr>
            <a:endParaRPr lang="en-US" altLang="zh-CN" sz="100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718.00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398.00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机型 ： 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CH550BK+CH02E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臂式电子血压计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不锈钢真空保温杯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 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6pcs/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包装尺寸 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33.2×31×12.5cm</a:t>
            </a:r>
          </a:p>
        </p:txBody>
      </p:sp>
    </p:spTree>
    <p:extLst>
      <p:ext uri="{BB962C8B-B14F-4D97-AF65-F5344CB8AC3E}">
        <p14:creationId xmlns:p14="http://schemas.microsoft.com/office/powerpoint/2010/main" val="172301216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5147</TotalTime>
  <Words>37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1011</cp:revision>
  <dcterms:created xsi:type="dcterms:W3CDTF">2016-12-01T07:26:00Z</dcterms:created>
  <dcterms:modified xsi:type="dcterms:W3CDTF">2018-02-11T06:09:03Z</dcterms:modified>
</cp:coreProperties>
</file>