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878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286500" y="0"/>
            <a:ext cx="28575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482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288" y="285750"/>
            <a:ext cx="2906712" cy="857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8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5" y="1143000"/>
            <a:ext cx="3911600" cy="5232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87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0813" y="5357813"/>
            <a:ext cx="2468562" cy="9763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矩形 8"/>
          <p:cNvSpPr/>
          <p:nvPr/>
        </p:nvSpPr>
        <p:spPr>
          <a:xfrm>
            <a:off x="6410325" y="1857364"/>
            <a:ext cx="2590831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00" b="1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全自动臂式电子血压计</a:t>
            </a:r>
            <a:endParaRPr lang="en-US" altLang="zh-CN" sz="1400" b="1" dirty="0" smtClean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400" b="1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CH-550BK</a:t>
            </a:r>
          </a:p>
          <a:p>
            <a:pPr>
              <a:defRPr/>
            </a:pPr>
            <a:endParaRPr lang="en-US" altLang="zh-CN" sz="1000" dirty="0" smtClean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场参考价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588.00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324.00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None/>
              <a:defRPr/>
            </a:pP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产品参数    ：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627g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    ：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20pcs/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产品尺寸    ：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10.5×11.5×16.5cm</a:t>
            </a:r>
          </a:p>
          <a:p>
            <a:pPr>
              <a:defRPr/>
            </a:pPr>
            <a:endParaRPr lang="en-US" altLang="zh-CN" sz="105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粤械注准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20142200335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特大显示 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清晰易读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心律不齐提示功能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身体误动提示功能   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·90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组记忆回读功能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最近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次测量平均值显示   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时间日期显示</a:t>
            </a:r>
            <a:endParaRPr lang="en-US" altLang="zh-CN" sz="105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026584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5148</TotalTime>
  <Words>67</Words>
  <Application>Microsoft Office PowerPoint</Application>
  <PresentationFormat>全屏显示(4:3)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1012</cp:revision>
  <dcterms:created xsi:type="dcterms:W3CDTF">2016-12-01T07:26:00Z</dcterms:created>
  <dcterms:modified xsi:type="dcterms:W3CDTF">2018-02-11T06:09:46Z</dcterms:modified>
</cp:coreProperties>
</file>