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7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86500" y="0"/>
            <a:ext cx="28575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1214438"/>
            <a:ext cx="5124450" cy="486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6410325" y="1857364"/>
            <a:ext cx="273367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非接触式红外额式体温计</a:t>
            </a: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TH30F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   ：约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54g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4.6×8×3.8cm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苏食药监械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2201439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·1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秒精准测量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非接触式测量，卫生舒适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物体测量模式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室温模式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静音设计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一键式简易操作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099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71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1013</cp:revision>
  <dcterms:created xsi:type="dcterms:W3CDTF">2016-12-01T07:26:00Z</dcterms:created>
  <dcterms:modified xsi:type="dcterms:W3CDTF">2018-02-11T06:09:58Z</dcterms:modified>
</cp:coreProperties>
</file>