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76238"/>
            <a:ext cx="2609850" cy="610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6410325" y="1857364"/>
            <a:ext cx="273367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CT-513W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12.7×1.7×0.8cm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粤食药监械（准）字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2200198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防水功能，可用水清洗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大屏幕液晶显示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·±0.1℃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的高精度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蜂鸣器提示功能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轻巧设计，便于携带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自动关闭电源功能</a:t>
            </a:r>
          </a:p>
        </p:txBody>
      </p:sp>
    </p:spTree>
    <p:extLst>
      <p:ext uri="{BB962C8B-B14F-4D97-AF65-F5344CB8AC3E}">
        <p14:creationId xmlns:p14="http://schemas.microsoft.com/office/powerpoint/2010/main" val="23308117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70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1014</cp:revision>
  <dcterms:created xsi:type="dcterms:W3CDTF">2016-12-01T07:26:00Z</dcterms:created>
  <dcterms:modified xsi:type="dcterms:W3CDTF">2018-02-11T06:10:08Z</dcterms:modified>
</cp:coreProperties>
</file>