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C:\Users\Administrator\Desktop\QQ截图201406041018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0"/>
            <a:ext cx="5143500" cy="4230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8" name="Picture 4" descr="C:\Users\Administrator\Desktop\QQ截图20140528120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1500188"/>
            <a:ext cx="1214437" cy="628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rot="5400000" flipH="1" flipV="1">
            <a:off x="2225675" y="3344863"/>
            <a:ext cx="4400550" cy="26257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7549356" y="424656"/>
            <a:ext cx="2019300" cy="11699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584" name="Picture 2" descr="C:\Users\Administrator\Desktop\西铁城145-146-01.jpg"/>
          <p:cNvPicPr>
            <a:picLocks noChangeAspect="1"/>
          </p:cNvPicPr>
          <p:nvPr/>
        </p:nvPicPr>
        <p:blipFill>
          <a:blip r:embed="rId4"/>
          <a:srcRect l="61453" r="7474" b="74988"/>
          <a:stretch>
            <a:fillRect/>
          </a:stretch>
        </p:blipFill>
        <p:spPr>
          <a:xfrm>
            <a:off x="6000750" y="214313"/>
            <a:ext cx="3143250" cy="121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750"/>
            <a:ext cx="2906713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6000760" y="2928934"/>
            <a:ext cx="2590831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电子体温计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CT-422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盒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12.7×1.7×0.8cm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粤食药监械（准）字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2200200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可在口腔内或腋下测量体温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有蜂鸣音提示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可记录前回的测量结果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防水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大屏幕液晶显示温度值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温度值清晰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易读取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检测精度是正负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0.1C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的高精度</a:t>
            </a:r>
          </a:p>
        </p:txBody>
      </p:sp>
    </p:spTree>
    <p:extLst>
      <p:ext uri="{BB962C8B-B14F-4D97-AF65-F5344CB8AC3E}">
        <p14:creationId xmlns:p14="http://schemas.microsoft.com/office/powerpoint/2010/main" val="28235841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79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1015</cp:revision>
  <dcterms:created xsi:type="dcterms:W3CDTF">2016-12-01T07:26:00Z</dcterms:created>
  <dcterms:modified xsi:type="dcterms:W3CDTF">2018-02-11T06:10:16Z</dcterms:modified>
</cp:coreProperties>
</file>