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714500"/>
            <a:ext cx="5394325" cy="4062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286500" y="0"/>
            <a:ext cx="28575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5643563"/>
            <a:ext cx="2366963" cy="89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6410325" y="1857364"/>
            <a:ext cx="2733675" cy="323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电子计步器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TW610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25g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7.3×3.1×1cm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采用高精度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感应器，带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种附加功能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可设定目标步数如“一天的目标步数”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并以图表显示目标达成状况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小型、轻薄，产品重量约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25g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附加卡路里消耗表示功能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使用时方便的计时，日历功能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·14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天记忆功能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具有计时，日历功能，具有防水功能</a:t>
            </a:r>
          </a:p>
        </p:txBody>
      </p:sp>
    </p:spTree>
    <p:extLst>
      <p:ext uri="{BB962C8B-B14F-4D97-AF65-F5344CB8AC3E}">
        <p14:creationId xmlns:p14="http://schemas.microsoft.com/office/powerpoint/2010/main" val="28192565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100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1016</cp:revision>
  <dcterms:created xsi:type="dcterms:W3CDTF">2016-12-01T07:26:00Z</dcterms:created>
  <dcterms:modified xsi:type="dcterms:W3CDTF">2018-02-11T06:10:25Z</dcterms:modified>
</cp:coreProperties>
</file>