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8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 descr="C:\Users\Administrator\Desktop\西铁城145-146-01.jpg"/>
          <p:cNvPicPr>
            <a:picLocks noChangeAspect="1"/>
          </p:cNvPicPr>
          <p:nvPr/>
        </p:nvPicPr>
        <p:blipFill>
          <a:blip r:embed="rId2"/>
          <a:srcRect l="61453" r="7474" b="74988"/>
          <a:stretch>
            <a:fillRect/>
          </a:stretch>
        </p:blipFill>
        <p:spPr>
          <a:xfrm>
            <a:off x="5857875" y="142875"/>
            <a:ext cx="3143250" cy="1216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6" name="Picture 2" descr="C:\Users\Administrator\Desktop\西铁城145-146-01.jpg"/>
          <p:cNvPicPr>
            <a:picLocks noChangeAspect="1"/>
          </p:cNvPicPr>
          <p:nvPr/>
        </p:nvPicPr>
        <p:blipFill>
          <a:blip r:embed="rId3"/>
          <a:srcRect l="3653" t="1234" r="39850"/>
          <a:stretch>
            <a:fillRect/>
          </a:stretch>
        </p:blipFill>
        <p:spPr>
          <a:xfrm>
            <a:off x="0" y="1143000"/>
            <a:ext cx="5715000" cy="5716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0" name="Picture 2" descr="C:\Users\Administrator\Desktop\西铁城145-146-01.jpg"/>
          <p:cNvPicPr>
            <a:picLocks noChangeAspect="1"/>
          </p:cNvPicPr>
          <p:nvPr/>
        </p:nvPicPr>
        <p:blipFill>
          <a:blip r:embed="rId4"/>
          <a:srcRect l="66707" t="34901" r="7474" b="41492"/>
          <a:stretch>
            <a:fillRect/>
          </a:stretch>
        </p:blipFill>
        <p:spPr>
          <a:xfrm>
            <a:off x="6000750" y="1500188"/>
            <a:ext cx="2540000" cy="1214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1" name="Picture 4" descr="C:\Users\Administrator\Desktop\QQ截图2014052812064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313" y="2238375"/>
            <a:ext cx="928687" cy="525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2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5750"/>
            <a:ext cx="2906713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6410325" y="2928934"/>
            <a:ext cx="259083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电子计步器</a:t>
            </a: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精装版</a:t>
            </a: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TW365 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103.00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产品单重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23g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6.4×3.3×1cm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标准配件   ：挂绳一条、夹子一个、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内置钮扣电池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详细资料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采用高精度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感应器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节电！电池约能使用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特大显示屏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小型、轻薄，产品重量约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18g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使用时方便的时间显示功能</a:t>
            </a:r>
          </a:p>
        </p:txBody>
      </p:sp>
    </p:spTree>
    <p:extLst>
      <p:ext uri="{BB962C8B-B14F-4D97-AF65-F5344CB8AC3E}">
        <p14:creationId xmlns:p14="http://schemas.microsoft.com/office/powerpoint/2010/main" val="37357956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5149</TotalTime>
  <Words>76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1017</cp:revision>
  <dcterms:created xsi:type="dcterms:W3CDTF">2016-12-01T07:26:00Z</dcterms:created>
  <dcterms:modified xsi:type="dcterms:W3CDTF">2018-02-11T06:10:33Z</dcterms:modified>
</cp:coreProperties>
</file>