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8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286500" y="0"/>
            <a:ext cx="28575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7650" name="Picture 2" descr="C:\Users\Administrator\Desktop\西铁城145-146-01.jpg"/>
          <p:cNvPicPr>
            <a:picLocks noChangeAspect="1"/>
          </p:cNvPicPr>
          <p:nvPr/>
        </p:nvPicPr>
        <p:blipFill>
          <a:blip r:embed="rId2"/>
          <a:srcRect r="36835"/>
          <a:stretch>
            <a:fillRect/>
          </a:stretch>
        </p:blipFill>
        <p:spPr>
          <a:xfrm>
            <a:off x="2643188" y="3643313"/>
            <a:ext cx="3571875" cy="3216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54" name="Picture 2" descr="C:\Users\Administrator\Desktop\西铁城145-146-01.jpg"/>
          <p:cNvPicPr>
            <a:picLocks noChangeAspect="1"/>
          </p:cNvPicPr>
          <p:nvPr/>
        </p:nvPicPr>
        <p:blipFill>
          <a:blip r:embed="rId3"/>
          <a:srcRect l="61778" r="10844" b="73621"/>
          <a:stretch>
            <a:fillRect/>
          </a:stretch>
        </p:blipFill>
        <p:spPr>
          <a:xfrm>
            <a:off x="6143625" y="0"/>
            <a:ext cx="2786063" cy="1285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55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5" y="1285875"/>
            <a:ext cx="4291013" cy="3000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5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85750"/>
            <a:ext cx="2906713" cy="857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10"/>
          <p:cNvSpPr/>
          <p:nvPr/>
        </p:nvSpPr>
        <p:spPr>
          <a:xfrm>
            <a:off x="6357951" y="1857364"/>
            <a:ext cx="2643206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电子体温计 </a:t>
            </a:r>
            <a:endParaRPr lang="en-US" altLang="zh-CN" sz="1400" b="1" dirty="0" smtClean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4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CT515</a:t>
            </a:r>
          </a:p>
          <a:p>
            <a:pPr>
              <a:defRPr/>
            </a:pPr>
            <a:endParaRPr lang="en-US" altLang="zh-CN" sz="1000" dirty="0" smtClean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场参考价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79.00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40.00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  <a:defRPr/>
            </a:pPr>
            <a:endParaRPr lang="en-US" altLang="zh-CN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产品单重    ：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9g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    ：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200pcs/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包装尺寸    ：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2.4×1.3×11.6cm</a:t>
            </a:r>
          </a:p>
          <a:p>
            <a:pPr>
              <a:defRPr/>
            </a:pPr>
            <a:endParaRPr lang="en-US" altLang="zh-CN" sz="105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粤食药监械（准）字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2012 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2200198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·±0.1℃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的高精度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新型防水型设计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带彩色大屏幕液晶显示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可在口腔内或腋下测量体温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有蜂鸣音提示</a:t>
            </a:r>
          </a:p>
          <a:p>
            <a:pPr>
              <a:defRPr/>
            </a:pPr>
            <a:r>
              <a:rPr lang="en-US" altLang="zh-CN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可记录前回的测量结果</a:t>
            </a:r>
          </a:p>
        </p:txBody>
      </p:sp>
      <p:sp>
        <p:nvSpPr>
          <p:cNvPr id="8" name="矩形 7"/>
          <p:cNvSpPr/>
          <p:nvPr/>
        </p:nvSpPr>
        <p:spPr>
          <a:xfrm>
            <a:off x="4143372" y="285728"/>
            <a:ext cx="1214446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停产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208430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5149</TotalTime>
  <Words>78</Words>
  <Application>Microsoft Office PowerPoint</Application>
  <PresentationFormat>全屏显示(4:3)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1018</cp:revision>
  <dcterms:created xsi:type="dcterms:W3CDTF">2016-12-01T07:26:00Z</dcterms:created>
  <dcterms:modified xsi:type="dcterms:W3CDTF">2018-02-11T06:10:42Z</dcterms:modified>
</cp:coreProperties>
</file>