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DB3*81001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新秀丽经典铝箱登机行李箱 </a:t>
            </a:r>
            <a:endParaRPr lang="en-US" altLang="zh-CN" sz="1200" b="1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en-US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寸</a:t>
            </a:r>
            <a:r>
              <a:rPr lang="en-US" altLang="zh-CN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200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紫色</a:t>
            </a:r>
            <a:endParaRPr lang="en-US" altLang="zh-CN" sz="1200" b="1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4980.00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3280.00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400×550×240mm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IMG_9344-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2" y="1142984"/>
            <a:ext cx="2061056" cy="3721876"/>
          </a:xfrm>
          <a:prstGeom prst="rect">
            <a:avLst/>
          </a:prstGeom>
        </p:spPr>
      </p:pic>
      <p:pic>
        <p:nvPicPr>
          <p:cNvPr id="33" name="图片 32" descr="IMG_9777-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5" y="1142984"/>
            <a:ext cx="2083116" cy="3721876"/>
          </a:xfrm>
          <a:prstGeom prst="rect">
            <a:avLst/>
          </a:prstGeom>
        </p:spPr>
      </p:pic>
      <p:pic>
        <p:nvPicPr>
          <p:cNvPr id="34" name="图片 33" descr="IMG_9779-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7422" y="1142984"/>
            <a:ext cx="1317311" cy="3721876"/>
          </a:xfrm>
          <a:prstGeom prst="rect">
            <a:avLst/>
          </a:prstGeom>
        </p:spPr>
      </p:pic>
      <p:pic>
        <p:nvPicPr>
          <p:cNvPr id="35" name="图片 34" descr="DSC_048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214704" y="5500702"/>
            <a:ext cx="928800" cy="928800"/>
          </a:xfrm>
          <a:prstGeom prst="rect">
            <a:avLst/>
          </a:prstGeom>
        </p:spPr>
      </p:pic>
      <p:pic>
        <p:nvPicPr>
          <p:cNvPr id="36" name="图片 35" descr="IMG_0609-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2214440" y="5500702"/>
            <a:ext cx="928800" cy="928800"/>
          </a:xfrm>
          <a:prstGeom prst="rect">
            <a:avLst/>
          </a:prstGeom>
        </p:spPr>
      </p:pic>
      <p:pic>
        <p:nvPicPr>
          <p:cNvPr id="37" name="图片 36" descr="IMG_0613-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39" name="图片 38" descr="IMG_0615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1214308" y="5500702"/>
            <a:ext cx="928800" cy="928800"/>
          </a:xfrm>
          <a:prstGeom prst="rect">
            <a:avLst/>
          </a:prstGeom>
        </p:spPr>
      </p:pic>
      <p:pic>
        <p:nvPicPr>
          <p:cNvPr id="40" name="图片 39" descr="IMG_0619-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3214572" y="5500702"/>
            <a:ext cx="928800" cy="928800"/>
          </a:xfrm>
          <a:prstGeom prst="rect">
            <a:avLst/>
          </a:prstGeom>
        </p:spPr>
      </p:pic>
      <p:pic>
        <p:nvPicPr>
          <p:cNvPr id="43" name="图片 42" descr="随我型动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1019</cp:revision>
  <dcterms:created xsi:type="dcterms:W3CDTF">2016-12-01T07:26:00Z</dcterms:created>
  <dcterms:modified xsi:type="dcterms:W3CDTF">2018-02-11T06:12:52Z</dcterms:modified>
</cp:coreProperties>
</file>