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8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封面-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07414" y="4929198"/>
            <a:ext cx="3625156" cy="1928802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18" name="图片 17" descr="封面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13976"/>
            <a:ext cx="3571900" cy="5398680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6" name="Shape 66"/>
          <p:cNvSpPr/>
          <p:nvPr/>
        </p:nvSpPr>
        <p:spPr>
          <a:xfrm>
            <a:off x="5518844" y="1041273"/>
            <a:ext cx="3613822" cy="3887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pic>
        <p:nvPicPr>
          <p:cNvPr id="2050" name="Picture 2" descr="d:\Users\Administrator\Desktop\未标题-3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57097" y="1964774"/>
            <a:ext cx="1957648" cy="678094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5857884" y="1357298"/>
            <a:ext cx="29289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LF-T001</a:t>
            </a:r>
          </a:p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5L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手提式保温箱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218.00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61.00</a:t>
            </a:r>
          </a:p>
          <a:p>
            <a:pPr>
              <a:defRPr/>
            </a:pP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28×18.5×17cm   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容量  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5L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PE+EPS+PP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保温保冷，车载家用、郊游垂钓，用途广范。  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食品级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PP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内胆，保证使用安全。  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3.EPS/PU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保温层，保鲜效果长达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小时。</a:t>
            </a:r>
          </a:p>
        </p:txBody>
      </p:sp>
      <p:pic>
        <p:nvPicPr>
          <p:cNvPr id="2" name="图片 1" descr="4W4A600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492500" y="5288915"/>
            <a:ext cx="1448435" cy="1475105"/>
          </a:xfrm>
          <a:prstGeom prst="rect">
            <a:avLst/>
          </a:prstGeom>
        </p:spPr>
      </p:pic>
      <p:pic>
        <p:nvPicPr>
          <p:cNvPr id="4" name="图片 3" descr="4W4A0120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34950" y="5219065"/>
            <a:ext cx="1760855" cy="1436370"/>
          </a:xfrm>
          <a:prstGeom prst="rect">
            <a:avLst/>
          </a:prstGeom>
        </p:spPr>
      </p:pic>
      <p:pic>
        <p:nvPicPr>
          <p:cNvPr id="7" name="图片 6" descr="IMG_4008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2152015" y="5397500"/>
            <a:ext cx="1165225" cy="125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9019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4895</TotalTime>
  <Words>67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517</cp:revision>
  <dcterms:created xsi:type="dcterms:W3CDTF">2016-12-01T07:26:00Z</dcterms:created>
  <dcterms:modified xsi:type="dcterms:W3CDTF">2018-02-09T07:58:25Z</dcterms:modified>
</cp:coreProperties>
</file>