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8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DSC_048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4810" y="5500702"/>
            <a:ext cx="928800" cy="928800"/>
          </a:xfrm>
          <a:prstGeom prst="rect">
            <a:avLst/>
          </a:prstGeom>
        </p:spPr>
      </p:pic>
      <p:pic>
        <p:nvPicPr>
          <p:cNvPr id="20" name="图片 19" descr="IMG_0620-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4546" y="5500702"/>
            <a:ext cx="928800" cy="928800"/>
          </a:xfrm>
          <a:prstGeom prst="rect">
            <a:avLst/>
          </a:prstGeom>
        </p:spPr>
      </p:pic>
      <p:pic>
        <p:nvPicPr>
          <p:cNvPr id="21" name="图片 20" descr="IMG_0622-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2" y="5500702"/>
            <a:ext cx="928800" cy="928800"/>
          </a:xfrm>
          <a:prstGeom prst="rect">
            <a:avLst/>
          </a:prstGeom>
        </p:spPr>
      </p:pic>
      <p:pic>
        <p:nvPicPr>
          <p:cNvPr id="22" name="图片 21" descr="IMG_0624-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4414" y="5500702"/>
            <a:ext cx="928800" cy="928800"/>
          </a:xfrm>
          <a:prstGeom prst="rect">
            <a:avLst/>
          </a:prstGeom>
        </p:spPr>
      </p:pic>
      <p:pic>
        <p:nvPicPr>
          <p:cNvPr id="23" name="图片 22" descr="IMG_0625-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14678" y="5500702"/>
            <a:ext cx="928800" cy="928800"/>
          </a:xfrm>
          <a:prstGeom prst="rect">
            <a:avLst/>
          </a:prstGeom>
        </p:spPr>
      </p:pic>
      <p:pic>
        <p:nvPicPr>
          <p:cNvPr id="16" name="图片 15" descr="IMG_9348-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282" y="1142984"/>
            <a:ext cx="2114928" cy="3722400"/>
          </a:xfrm>
          <a:prstGeom prst="rect">
            <a:avLst/>
          </a:prstGeom>
        </p:spPr>
      </p:pic>
      <p:pic>
        <p:nvPicPr>
          <p:cNvPr id="17" name="图片 16" descr="IMG_9772-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86182" y="1042872"/>
            <a:ext cx="2000264" cy="3822512"/>
          </a:xfrm>
          <a:prstGeom prst="rect">
            <a:avLst/>
          </a:prstGeom>
        </p:spPr>
      </p:pic>
      <p:pic>
        <p:nvPicPr>
          <p:cNvPr id="18" name="图片 17" descr="IMG_9774-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85984" y="953393"/>
            <a:ext cx="1474036" cy="3911991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rgbClr val="31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143736" y="142852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RAYDIEN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Picture 8" descr="E:\WORK\201604 PPT\samsonite-02-0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2844" y="68042"/>
            <a:ext cx="1698314" cy="432000"/>
          </a:xfrm>
          <a:prstGeom prst="rect">
            <a:avLst/>
          </a:prstGeom>
          <a:noFill/>
        </p:spPr>
      </p:pic>
      <p:sp>
        <p:nvSpPr>
          <p:cNvPr id="32" name="矩形 31"/>
          <p:cNvSpPr/>
          <p:nvPr/>
        </p:nvSpPr>
        <p:spPr>
          <a:xfrm>
            <a:off x="6481763" y="2714620"/>
            <a:ext cx="259083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DB3*25001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新秀丽经典铝箱登机行李箱 </a:t>
            </a:r>
            <a:endParaRPr lang="en-US" altLang="zh-CN" sz="14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银色</a:t>
            </a:r>
            <a:endParaRPr lang="en-US" altLang="zh-CN" sz="14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4980.00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3280.00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400×550×240mm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质：外部材质：铝镁合金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内部材质：织物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优雅而独特的回纹路，简约、时尚、现代，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箱体采用铝镁合金材质，轻固且更显尊贵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富有光泽感的金属表面，质感十足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耐压承重性能佳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轻量化设计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一体化配色：整洁大气，于细节处彰显尊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贵身份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 descr="随我型动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76241" y="857232"/>
            <a:ext cx="2667759" cy="14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112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1021</cp:revision>
  <dcterms:created xsi:type="dcterms:W3CDTF">2016-12-01T07:26:00Z</dcterms:created>
  <dcterms:modified xsi:type="dcterms:W3CDTF">2018-02-11T06:14:40Z</dcterms:modified>
</cp:coreProperties>
</file>