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IMG_9348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000108"/>
            <a:ext cx="2196743" cy="3866400"/>
          </a:xfrm>
          <a:prstGeom prst="rect">
            <a:avLst/>
          </a:prstGeom>
        </p:spPr>
      </p:pic>
      <p:pic>
        <p:nvPicPr>
          <p:cNvPr id="17" name="图片 16" descr="IMG_9772-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1" y="928670"/>
            <a:ext cx="2075029" cy="3965388"/>
          </a:xfrm>
          <a:prstGeom prst="rect">
            <a:avLst/>
          </a:prstGeom>
        </p:spPr>
      </p:pic>
      <p:pic>
        <p:nvPicPr>
          <p:cNvPr id="18" name="图片 17" descr="IMG_9774-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857232"/>
            <a:ext cx="1500954" cy="398342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DB3*25002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新秀丽经典铝箱登机行李箱 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银色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5380.00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3550.00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425×630×270mm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随我型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  <p:pic>
        <p:nvPicPr>
          <p:cNvPr id="20" name="图片 19" descr="DSC_048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4810" y="5500702"/>
            <a:ext cx="928800" cy="928800"/>
          </a:xfrm>
          <a:prstGeom prst="rect">
            <a:avLst/>
          </a:prstGeom>
        </p:spPr>
      </p:pic>
      <p:pic>
        <p:nvPicPr>
          <p:cNvPr id="21" name="图片 20" descr="IMG_0620-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4546" y="5500702"/>
            <a:ext cx="928800" cy="928800"/>
          </a:xfrm>
          <a:prstGeom prst="rect">
            <a:avLst/>
          </a:prstGeom>
        </p:spPr>
      </p:pic>
      <p:pic>
        <p:nvPicPr>
          <p:cNvPr id="22" name="图片 21" descr="IMG_0622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23" name="图片 22" descr="IMG_0624-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4414" y="5500702"/>
            <a:ext cx="928800" cy="928800"/>
          </a:xfrm>
          <a:prstGeom prst="rect">
            <a:avLst/>
          </a:prstGeom>
        </p:spPr>
      </p:pic>
      <p:pic>
        <p:nvPicPr>
          <p:cNvPr id="25" name="图片 24" descr="IMG_0625-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4678" y="5500702"/>
            <a:ext cx="928800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1022</cp:revision>
  <dcterms:created xsi:type="dcterms:W3CDTF">2016-12-01T07:26:00Z</dcterms:created>
  <dcterms:modified xsi:type="dcterms:W3CDTF">2018-02-11T06:14:49Z</dcterms:modified>
</cp:coreProperties>
</file>