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9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 descr="IMG_9334-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000108"/>
            <a:ext cx="2294958" cy="3866400"/>
          </a:xfrm>
          <a:prstGeom prst="rect">
            <a:avLst/>
          </a:prstGeom>
        </p:spPr>
      </p:pic>
      <p:pic>
        <p:nvPicPr>
          <p:cNvPr id="34" name="图片 33" descr="IMG_9761-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4744" y="1000108"/>
            <a:ext cx="2162729" cy="3866400"/>
          </a:xfrm>
          <a:prstGeom prst="rect">
            <a:avLst/>
          </a:prstGeom>
        </p:spPr>
      </p:pic>
      <p:pic>
        <p:nvPicPr>
          <p:cNvPr id="35" name="图片 34" descr="IMG_9765-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28860" y="1000108"/>
            <a:ext cx="1358642" cy="38664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357950" y="0"/>
            <a:ext cx="2786050" cy="6858000"/>
          </a:xfrm>
          <a:prstGeom prst="rect">
            <a:avLst/>
          </a:prstGeom>
          <a:solidFill>
            <a:srgbClr val="314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143736" y="142852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RAYDIEN</a:t>
            </a:r>
            <a:endParaRPr lang="zh-CN" altLang="en-US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6" name="Picture 8" descr="E:\WORK\201604 PPT\samsonite-02-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44" y="68042"/>
            <a:ext cx="1698314" cy="432000"/>
          </a:xfrm>
          <a:prstGeom prst="rect">
            <a:avLst/>
          </a:prstGeom>
          <a:noFill/>
        </p:spPr>
      </p:pic>
      <p:sp>
        <p:nvSpPr>
          <p:cNvPr id="32" name="矩形 31"/>
          <p:cNvSpPr/>
          <p:nvPr/>
        </p:nvSpPr>
        <p:spPr>
          <a:xfrm>
            <a:off x="6481763" y="2714620"/>
            <a:ext cx="259083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DB3*09002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新秀丽经典铝箱登机行李箱 </a:t>
            </a:r>
            <a:endParaRPr lang="en-US" altLang="zh-CN" sz="1400" b="1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14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4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en-US" altLang="zh-CN" sz="1400" b="1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5380.00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3550.00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寸：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425×630×270mm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       质：外部材质：铝镁合金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内部材质：织物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1pcs/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优雅而独特的回纹路，简约、时尚、现代，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箱体采用铝镁合金材质，轻固且更显尊贵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富有光泽感的金属表面，质感十足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耐压承重性能佳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轻量化设计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一体化配色：整洁大气，于细节处彰显尊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贵身份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571480"/>
            <a:ext cx="9144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 descr="随我型动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76241" y="857232"/>
            <a:ext cx="2667759" cy="1459266"/>
          </a:xfrm>
          <a:prstGeom prst="rect">
            <a:avLst/>
          </a:prstGeom>
        </p:spPr>
      </p:pic>
      <p:pic>
        <p:nvPicPr>
          <p:cNvPr id="26" name="图片 25" descr="DSC_0487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14810" y="5500702"/>
            <a:ext cx="928800" cy="928800"/>
          </a:xfrm>
          <a:prstGeom prst="rect">
            <a:avLst/>
          </a:prstGeom>
        </p:spPr>
      </p:pic>
      <p:pic>
        <p:nvPicPr>
          <p:cNvPr id="27" name="图片 26" descr="IMG_0609-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14546" y="5500702"/>
            <a:ext cx="928800" cy="928800"/>
          </a:xfrm>
          <a:prstGeom prst="rect">
            <a:avLst/>
          </a:prstGeom>
        </p:spPr>
      </p:pic>
      <p:pic>
        <p:nvPicPr>
          <p:cNvPr id="28" name="图片 27" descr="IMG_0630-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4282" y="5500702"/>
            <a:ext cx="928800" cy="928800"/>
          </a:xfrm>
          <a:prstGeom prst="rect">
            <a:avLst/>
          </a:prstGeom>
        </p:spPr>
      </p:pic>
      <p:pic>
        <p:nvPicPr>
          <p:cNvPr id="30" name="图片 29" descr="IMG_0632-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14414" y="5500702"/>
            <a:ext cx="928800" cy="928800"/>
          </a:xfrm>
          <a:prstGeom prst="rect">
            <a:avLst/>
          </a:prstGeom>
        </p:spPr>
      </p:pic>
      <p:pic>
        <p:nvPicPr>
          <p:cNvPr id="31" name="图片 30" descr="IMG_0633-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14678" y="5500702"/>
            <a:ext cx="928800" cy="9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5153</TotalTime>
  <Words>112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1024</cp:revision>
  <dcterms:created xsi:type="dcterms:W3CDTF">2016-12-01T07:26:00Z</dcterms:created>
  <dcterms:modified xsi:type="dcterms:W3CDTF">2018-02-11T06:15:06Z</dcterms:modified>
</cp:coreProperties>
</file>