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9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59Q 09003.jpg"/>
          <p:cNvPicPr>
            <a:picLocks noChangeAspect="1"/>
          </p:cNvPicPr>
          <p:nvPr/>
        </p:nvPicPr>
        <p:blipFill>
          <a:blip r:embed="rId2"/>
          <a:srcRect b="11927"/>
          <a:stretch>
            <a:fillRect/>
          </a:stretch>
        </p:blipFill>
        <p:spPr>
          <a:xfrm>
            <a:off x="-1" y="0"/>
            <a:ext cx="5191145" cy="68580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143504" y="0"/>
            <a:ext cx="4000496" cy="6858000"/>
          </a:xfrm>
          <a:prstGeom prst="rect">
            <a:avLst/>
          </a:prstGeom>
          <a:solidFill>
            <a:srgbClr val="314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6" name="Picture 8" descr="E:\WORK\201604 PPT\samsonite-02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68042"/>
            <a:ext cx="1698314" cy="432000"/>
          </a:xfrm>
          <a:prstGeom prst="rect">
            <a:avLst/>
          </a:prstGeom>
          <a:noFill/>
        </p:spPr>
      </p:pic>
      <p:sp>
        <p:nvSpPr>
          <p:cNvPr id="32" name="矩形 31"/>
          <p:cNvSpPr/>
          <p:nvPr/>
        </p:nvSpPr>
        <p:spPr>
          <a:xfrm>
            <a:off x="5929322" y="3429000"/>
            <a:ext cx="2714644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59Q*09003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新秀丽双头皮带礼盒</a:t>
            </a:r>
            <a:endParaRPr lang="en-US" altLang="zh-CN" sz="1400" b="1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1180.00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378.00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寸：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1200×34×3.5 mm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       质：牛皮革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牛剖层革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48pcs/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黑色带身，搭配金属扣头，简约精美，彰显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品牌品质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专利自动扣头，不需要滑槽，可调节长度不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受限制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内配两个扣头，一个枪色，一个银白色，可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自由根据服饰搭配牛皮带身，皮带使用长久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有新意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571480"/>
            <a:ext cx="9144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1" descr="E:\WORK\201604 PPT\201604 ppt-1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42852"/>
            <a:ext cx="1548000" cy="256276"/>
          </a:xfrm>
          <a:prstGeom prst="rect">
            <a:avLst/>
          </a:prstGeom>
          <a:noFill/>
        </p:spPr>
      </p:pic>
      <p:pic>
        <p:nvPicPr>
          <p:cNvPr id="18" name="图片 17" descr="59Q 09003 (2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29256" y="1142984"/>
            <a:ext cx="3164075" cy="223554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143736" y="142852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SEAN</a:t>
            </a:r>
            <a:endParaRPr lang="zh-CN" altLang="en-US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13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5153</TotalTime>
  <Words>107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1025</cp:revision>
  <dcterms:created xsi:type="dcterms:W3CDTF">2016-12-01T07:26:00Z</dcterms:created>
  <dcterms:modified xsi:type="dcterms:W3CDTF">2018-02-11T06:15:15Z</dcterms:modified>
</cp:coreProperties>
</file>