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9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TILEUM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15074" y="1357298"/>
            <a:ext cx="2590831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I74*40002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新秀丽四轮拉杆箱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1460.00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485×690×270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质：外部材质：聚碳酸酯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内部材质：织物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现代、简约外观设计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飞机轮， 流畅稳定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实用双拉杆，便于挂套包类产品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内部上下打包带设计及拉链隔层，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更易打包物品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一体化细节：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Logo,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锁等更显简约精致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500034" y="1500174"/>
            <a:ext cx="5220819" cy="3714776"/>
            <a:chOff x="857224" y="928670"/>
            <a:chExt cx="4618418" cy="3286149"/>
          </a:xfrm>
        </p:grpSpPr>
        <p:pic>
          <p:nvPicPr>
            <p:cNvPr id="1032" name="Picture 8" descr="E:\WORK\201604 PPT\DSC_2749_00021.JPG"/>
            <p:cNvPicPr>
              <a:picLocks noChangeAspect="1" noChangeArrowheads="1"/>
            </p:cNvPicPr>
            <p:nvPr/>
          </p:nvPicPr>
          <p:blipFill>
            <a:blip r:embed="rId3"/>
            <a:srcRect b="6122"/>
            <a:stretch>
              <a:fillRect/>
            </a:stretch>
          </p:blipFill>
          <p:spPr bwMode="auto">
            <a:xfrm>
              <a:off x="857224" y="928670"/>
              <a:ext cx="1777229" cy="3286148"/>
            </a:xfrm>
            <a:prstGeom prst="rect">
              <a:avLst/>
            </a:prstGeom>
            <a:noFill/>
          </p:spPr>
        </p:pic>
        <p:pic>
          <p:nvPicPr>
            <p:cNvPr id="1030" name="Picture 6" descr="E:\WORK\201604 PPT\DSC_2737_00017.JPG"/>
            <p:cNvPicPr>
              <a:picLocks noChangeAspect="1" noChangeArrowheads="1"/>
            </p:cNvPicPr>
            <p:nvPr/>
          </p:nvPicPr>
          <p:blipFill>
            <a:blip r:embed="rId4"/>
            <a:srcRect b="3770"/>
            <a:stretch>
              <a:fillRect/>
            </a:stretch>
          </p:blipFill>
          <p:spPr bwMode="auto">
            <a:xfrm>
              <a:off x="3927952" y="972000"/>
              <a:ext cx="1547690" cy="3240000"/>
            </a:xfrm>
            <a:prstGeom prst="rect">
              <a:avLst/>
            </a:prstGeom>
            <a:noFill/>
          </p:spPr>
        </p:pic>
        <p:pic>
          <p:nvPicPr>
            <p:cNvPr id="1031" name="Picture 7" descr="E:\WORK\201604 PPT\DSC_2738_00018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28900" y="978467"/>
              <a:ext cx="979839" cy="3236352"/>
            </a:xfrm>
            <a:prstGeom prst="rect">
              <a:avLst/>
            </a:prstGeom>
            <a:noFill/>
          </p:spPr>
        </p:pic>
      </p:grpSp>
      <p:sp>
        <p:nvSpPr>
          <p:cNvPr id="25" name="TextBox 24"/>
          <p:cNvSpPr txBox="1"/>
          <p:nvPr/>
        </p:nvSpPr>
        <p:spPr>
          <a:xfrm>
            <a:off x="1836000" y="357166"/>
            <a:ext cx="2000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时尚随你而动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Picture 3" descr="E:\WORK\201604 PPT\201604 ppt-09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571480"/>
            <a:ext cx="539750" cy="576263"/>
          </a:xfrm>
          <a:prstGeom prst="rect">
            <a:avLst/>
          </a:prstGeom>
          <a:noFill/>
        </p:spPr>
      </p:pic>
      <p:grpSp>
        <p:nvGrpSpPr>
          <p:cNvPr id="3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4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5" name="直接连接符 34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9" descr="E:\WORK\201604 PPT\DSC_2790_00029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57950" y="5286388"/>
            <a:ext cx="928694" cy="928694"/>
          </a:xfrm>
          <a:prstGeom prst="rect">
            <a:avLst/>
          </a:prstGeom>
          <a:noFill/>
        </p:spPr>
      </p:pic>
      <p:pic>
        <p:nvPicPr>
          <p:cNvPr id="37" name="Picture 10" descr="E:\WORK\201604 PPT\DSC_2783_00028.JPG"/>
          <p:cNvPicPr>
            <a:picLocks noChangeAspect="1" noChangeArrowheads="1"/>
          </p:cNvPicPr>
          <p:nvPr/>
        </p:nvPicPr>
        <p:blipFill>
          <a:blip r:embed="rId9" cstate="print"/>
          <a:srcRect l="15789" t="5263" r="15790" b="26316"/>
          <a:stretch>
            <a:fillRect/>
          </a:stretch>
        </p:blipFill>
        <p:spPr bwMode="auto">
          <a:xfrm>
            <a:off x="7500958" y="5286388"/>
            <a:ext cx="928694" cy="928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29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5154</TotalTime>
  <Words>102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1028</cp:revision>
  <dcterms:created xsi:type="dcterms:W3CDTF">2016-12-01T07:26:00Z</dcterms:created>
  <dcterms:modified xsi:type="dcterms:W3CDTF">2018-02-11T06:15:39Z</dcterms:modified>
</cp:coreProperties>
</file>