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9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TILEUM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15074" y="1357298"/>
            <a:ext cx="259083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I74*51001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石墨黑色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375×550×225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现代、简约外观设计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飞机轮， 流畅稳定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实用双拉杆，便于挂套包类产品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内部上下打包带设计及拉链隔层，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一体化细节：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Logo,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锁等更显简约精致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642910" y="1785926"/>
            <a:ext cx="4890675" cy="3143272"/>
            <a:chOff x="928662" y="857232"/>
            <a:chExt cx="5446434" cy="3500462"/>
          </a:xfrm>
        </p:grpSpPr>
        <p:pic>
          <p:nvPicPr>
            <p:cNvPr id="31" name="Picture 5" descr="E:\WORK\201604 PPT\DSC_2758_00024.JPG"/>
            <p:cNvPicPr>
              <a:picLocks noChangeAspect="1" noChangeArrowheads="1"/>
            </p:cNvPicPr>
            <p:nvPr/>
          </p:nvPicPr>
          <p:blipFill>
            <a:blip r:embed="rId3"/>
            <a:srcRect b="4220"/>
            <a:stretch>
              <a:fillRect/>
            </a:stretch>
          </p:blipFill>
          <p:spPr bwMode="auto">
            <a:xfrm>
              <a:off x="928662" y="857232"/>
              <a:ext cx="2071702" cy="3429024"/>
            </a:xfrm>
            <a:prstGeom prst="rect">
              <a:avLst/>
            </a:prstGeom>
            <a:noFill/>
          </p:spPr>
        </p:pic>
        <p:grpSp>
          <p:nvGrpSpPr>
            <p:cNvPr id="3" name="组合 34"/>
            <p:cNvGrpSpPr/>
            <p:nvPr/>
          </p:nvGrpSpPr>
          <p:grpSpPr>
            <a:xfrm>
              <a:off x="3214678" y="857232"/>
              <a:ext cx="3160418" cy="3500462"/>
              <a:chOff x="3286116" y="792000"/>
              <a:chExt cx="3229884" cy="3577402"/>
            </a:xfrm>
          </p:grpSpPr>
          <p:pic>
            <p:nvPicPr>
              <p:cNvPr id="35" name="Picture 2" descr="E:\WORK\201604 PPT\201604 新秀丽 PPT\DSC_2719_00013.JP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572000" y="792000"/>
                <a:ext cx="1944000" cy="3577402"/>
              </a:xfrm>
              <a:prstGeom prst="rect">
                <a:avLst/>
              </a:prstGeom>
              <a:noFill/>
            </p:spPr>
          </p:pic>
          <p:pic>
            <p:nvPicPr>
              <p:cNvPr id="45" name="Picture 3" descr="E:\WORK\201604 PPT\201604 新秀丽 PPT\DSC_2732_00016.JP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286116" y="928670"/>
                <a:ext cx="1170815" cy="335758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7" name="Picture 4" descr="E:\WORK\201604 PPT\201604 新秀丽 PPT\DSC_2815_0003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5286388"/>
            <a:ext cx="933450" cy="933450"/>
          </a:xfrm>
          <a:prstGeom prst="rect">
            <a:avLst/>
          </a:prstGeom>
          <a:noFill/>
        </p:spPr>
      </p:pic>
      <p:pic>
        <p:nvPicPr>
          <p:cNvPr id="48" name="Picture 5" descr="E:\WORK\201604 PPT\201604 新秀丽 PPT\DSC_2782_00027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29520" y="5286388"/>
            <a:ext cx="933450" cy="93345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1836000" y="357166"/>
            <a:ext cx="2000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时尚随你而动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Picture 3" descr="E:\WORK\201604 PPT\201604 ppt-09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grpSp>
        <p:nvGrpSpPr>
          <p:cNvPr id="4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41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42" name="直接连接符 41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6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5154</TotalTime>
  <Words>103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1029</cp:revision>
  <dcterms:created xsi:type="dcterms:W3CDTF">2016-12-01T07:26:00Z</dcterms:created>
  <dcterms:modified xsi:type="dcterms:W3CDTF">2018-02-11T06:15:48Z</dcterms:modified>
</cp:coreProperties>
</file>