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9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13" descr="E:\2015 10\2015 10 伊莱克斯  PPT\01 00-0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0"/>
            <a:ext cx="321467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TextBox 29"/>
          <p:cNvSpPr txBox="1"/>
          <p:nvPr/>
        </p:nvSpPr>
        <p:spPr>
          <a:xfrm>
            <a:off x="7143736" y="214290"/>
            <a:ext cx="2000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系列名：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TILEUM</a:t>
            </a:r>
            <a:endParaRPr lang="zh-CN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215074" y="1357298"/>
            <a:ext cx="2590831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I74*51002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新秀丽四轮拉杆箱 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寸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石墨黑色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3680.00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1460.00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  <a:defRPr/>
            </a:pP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尺       寸：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485×690×270 mm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       质：外部材质：聚碳酸酯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(PC)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内部材质：织物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1pcs/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</a:p>
          <a:p>
            <a:pPr>
              <a:defRPr/>
            </a:pP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现代、简约外观设计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飞机轮， 流畅稳定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实用双拉杆，便于挂套包类产品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内部上下打包带设计及拉链隔层，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更易打包物品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一体化细节：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Logo,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锁等更显简约精致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836000" y="357166"/>
            <a:ext cx="20002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时尚随你而动</a:t>
            </a:r>
          </a:p>
          <a:p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" name="Picture 3" descr="E:\WORK\201604 PPT\201604 ppt-0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571480"/>
            <a:ext cx="539750" cy="576263"/>
          </a:xfrm>
          <a:prstGeom prst="rect">
            <a:avLst/>
          </a:prstGeom>
          <a:noFill/>
        </p:spPr>
      </p:pic>
      <p:grpSp>
        <p:nvGrpSpPr>
          <p:cNvPr id="2" name="组合 74"/>
          <p:cNvGrpSpPr/>
          <p:nvPr/>
        </p:nvGrpSpPr>
        <p:grpSpPr>
          <a:xfrm>
            <a:off x="142844" y="68042"/>
            <a:ext cx="5673950" cy="432000"/>
            <a:chOff x="142844" y="68042"/>
            <a:chExt cx="5673950" cy="432000"/>
          </a:xfrm>
        </p:grpSpPr>
        <p:pic>
          <p:nvPicPr>
            <p:cNvPr id="37" name="Picture 8" descr="E:\WORK\201604 PPT\samsonite-02-01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2844" y="68042"/>
              <a:ext cx="1698314" cy="432000"/>
            </a:xfrm>
            <a:prstGeom prst="rect">
              <a:avLst/>
            </a:prstGeom>
            <a:noFill/>
          </p:spPr>
        </p:pic>
        <p:cxnSp>
          <p:nvCxnSpPr>
            <p:cNvPr id="38" name="直接连接符 37"/>
            <p:cNvCxnSpPr/>
            <p:nvPr/>
          </p:nvCxnSpPr>
          <p:spPr>
            <a:xfrm rot="10800000">
              <a:off x="1928794" y="324000"/>
              <a:ext cx="3888000" cy="1588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44"/>
          <p:cNvGrpSpPr/>
          <p:nvPr/>
        </p:nvGrpSpPr>
        <p:grpSpPr>
          <a:xfrm>
            <a:off x="500034" y="1785926"/>
            <a:ext cx="5224131" cy="3357586"/>
            <a:chOff x="928662" y="857232"/>
            <a:chExt cx="5446434" cy="3500462"/>
          </a:xfrm>
        </p:grpSpPr>
        <p:pic>
          <p:nvPicPr>
            <p:cNvPr id="46" name="Picture 5" descr="E:\WORK\201604 PPT\DSC_2758_00024.JPG"/>
            <p:cNvPicPr>
              <a:picLocks noChangeAspect="1" noChangeArrowheads="1"/>
            </p:cNvPicPr>
            <p:nvPr/>
          </p:nvPicPr>
          <p:blipFill>
            <a:blip r:embed="rId5"/>
            <a:srcRect b="4220"/>
            <a:stretch>
              <a:fillRect/>
            </a:stretch>
          </p:blipFill>
          <p:spPr bwMode="auto">
            <a:xfrm>
              <a:off x="928662" y="857232"/>
              <a:ext cx="2071702" cy="3429024"/>
            </a:xfrm>
            <a:prstGeom prst="rect">
              <a:avLst/>
            </a:prstGeom>
            <a:noFill/>
          </p:spPr>
        </p:pic>
        <p:grpSp>
          <p:nvGrpSpPr>
            <p:cNvPr id="4" name="组合 34"/>
            <p:cNvGrpSpPr/>
            <p:nvPr/>
          </p:nvGrpSpPr>
          <p:grpSpPr>
            <a:xfrm>
              <a:off x="3214678" y="857232"/>
              <a:ext cx="3160418" cy="3500462"/>
              <a:chOff x="3286116" y="792000"/>
              <a:chExt cx="3229884" cy="3577402"/>
            </a:xfrm>
          </p:grpSpPr>
          <p:pic>
            <p:nvPicPr>
              <p:cNvPr id="48" name="Picture 2" descr="E:\WORK\201604 PPT\201604 新秀丽 PPT\DSC_2719_00013.JPG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4572000" y="792000"/>
                <a:ext cx="1944000" cy="357740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E:\WORK\201604 PPT\201604 新秀丽 PPT\DSC_2732_00016.JPG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3286116" y="928670"/>
                <a:ext cx="1170815" cy="3357586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51" name="Picture 4" descr="E:\WORK\201604 PPT\201604 新秀丽 PPT\DSC_2815_00039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286512" y="5286388"/>
            <a:ext cx="933450" cy="933450"/>
          </a:xfrm>
          <a:prstGeom prst="rect">
            <a:avLst/>
          </a:prstGeom>
          <a:noFill/>
        </p:spPr>
      </p:pic>
      <p:pic>
        <p:nvPicPr>
          <p:cNvPr id="52" name="Picture 5" descr="E:\WORK\201604 PPT\201604 新秀丽 PPT\DSC_2782_00027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429520" y="5286388"/>
            <a:ext cx="933450" cy="933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2841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5154</TotalTime>
  <Words>103</Words>
  <Application>Microsoft Office PowerPoint</Application>
  <PresentationFormat>全屏显示(4:3)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1030</cp:revision>
  <dcterms:created xsi:type="dcterms:W3CDTF">2016-12-01T07:26:00Z</dcterms:created>
  <dcterms:modified xsi:type="dcterms:W3CDTF">2018-02-11T06:15:56Z</dcterms:modified>
</cp:coreProperties>
</file>