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6"/>
          <p:cNvSpPr/>
          <p:nvPr/>
        </p:nvSpPr>
        <p:spPr>
          <a:xfrm>
            <a:off x="5518844" y="1041273"/>
            <a:ext cx="3613822" cy="3887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11" name="图片 10" descr="封面-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73" y="501000"/>
            <a:ext cx="3532906" cy="4968802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10" name="Picture 2" descr="d:\Users\Administrator\Desktop\未标题-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1072504"/>
            <a:ext cx="1957648" cy="678094"/>
          </a:xfrm>
          <a:prstGeom prst="rect">
            <a:avLst/>
          </a:prstGeom>
          <a:noFill/>
        </p:spPr>
      </p:pic>
      <p:pic>
        <p:nvPicPr>
          <p:cNvPr id="12" name="图片 11" descr="封面-01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507414" y="4929198"/>
            <a:ext cx="3625156" cy="1928802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3" name="矩形 12"/>
          <p:cNvSpPr/>
          <p:nvPr/>
        </p:nvSpPr>
        <p:spPr>
          <a:xfrm>
            <a:off x="5857884" y="1357298"/>
            <a:ext cx="29289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LF-T002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8L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手提式保温箱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248.00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70.00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29×18.5×27.5cm 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容量 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8L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PE+EPS+PP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保温保冷，车载家用、郊游垂钓，用途广范。 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食品级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内胆，保证使用安全。 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3.EPS/PU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保温层，保鲜效果长达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小时。</a:t>
            </a:r>
          </a:p>
        </p:txBody>
      </p:sp>
      <p:pic>
        <p:nvPicPr>
          <p:cNvPr id="2" name="图片 1" descr="4W4A60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5055235"/>
            <a:ext cx="1676400" cy="1676400"/>
          </a:xfrm>
          <a:prstGeom prst="rect">
            <a:avLst/>
          </a:prstGeom>
        </p:spPr>
      </p:pic>
      <p:pic>
        <p:nvPicPr>
          <p:cNvPr id="3" name="图片 2" descr="IMG_40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885" y="5081270"/>
            <a:ext cx="1576070" cy="1576070"/>
          </a:xfrm>
          <a:prstGeom prst="rect">
            <a:avLst/>
          </a:prstGeom>
        </p:spPr>
      </p:pic>
      <p:pic>
        <p:nvPicPr>
          <p:cNvPr id="4" name="图片 3" descr="4W4A60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00" y="5130165"/>
            <a:ext cx="1527175" cy="1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523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67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518</cp:revision>
  <dcterms:created xsi:type="dcterms:W3CDTF">2016-12-01T07:26:00Z</dcterms:created>
  <dcterms:modified xsi:type="dcterms:W3CDTF">2018-02-09T07:58:39Z</dcterms:modified>
</cp:coreProperties>
</file>