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7143736" y="21429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TILEUM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5074" y="1357298"/>
            <a:ext cx="2590831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I74*26002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新秀丽四轮拉杆箱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象牙金色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1460.00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485×690×270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质：外部材质：聚碳酸酯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内部材质：织物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现代、简约外观设计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飞机轮， 流畅稳定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实用双拉杆，便于挂套包类产品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内部上下打包带设计及拉链隔层，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更易打包物品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一体化细节：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Logo,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锁等更显简约精致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6000" y="357166"/>
            <a:ext cx="2000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时尚随你而动</a:t>
            </a: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" descr="E:\WORK\201604 PPT\201604 ppt-0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8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9" name="直接连接符 38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55"/>
          <p:cNvGrpSpPr/>
          <p:nvPr/>
        </p:nvGrpSpPr>
        <p:grpSpPr>
          <a:xfrm>
            <a:off x="357158" y="1714488"/>
            <a:ext cx="5286412" cy="3573735"/>
            <a:chOff x="857224" y="825284"/>
            <a:chExt cx="5500726" cy="3718616"/>
          </a:xfrm>
        </p:grpSpPr>
        <p:grpSp>
          <p:nvGrpSpPr>
            <p:cNvPr id="4" name="组合 54"/>
            <p:cNvGrpSpPr/>
            <p:nvPr/>
          </p:nvGrpSpPr>
          <p:grpSpPr>
            <a:xfrm>
              <a:off x="928662" y="825284"/>
              <a:ext cx="5429288" cy="3718616"/>
              <a:chOff x="928662" y="825284"/>
              <a:chExt cx="5429288" cy="3718616"/>
            </a:xfrm>
          </p:grpSpPr>
          <p:pic>
            <p:nvPicPr>
              <p:cNvPr id="2054" name="Picture 6" descr="E:\WORK\201604 PPT\DSC_2704_00005.JPG"/>
              <p:cNvPicPr>
                <a:picLocks noChangeAspect="1" noChangeArrowheads="1"/>
              </p:cNvPicPr>
              <p:nvPr/>
            </p:nvPicPr>
            <p:blipFill>
              <a:blip r:embed="rId5"/>
              <a:srcRect b="2381"/>
              <a:stretch>
                <a:fillRect/>
              </a:stretch>
            </p:blipFill>
            <p:spPr bwMode="auto">
              <a:xfrm>
                <a:off x="4429124" y="928670"/>
                <a:ext cx="1928826" cy="3499022"/>
              </a:xfrm>
              <a:prstGeom prst="rect">
                <a:avLst/>
              </a:prstGeom>
              <a:noFill/>
            </p:spPr>
          </p:pic>
          <p:pic>
            <p:nvPicPr>
              <p:cNvPr id="2055" name="Picture 7" descr="E:\WORK\201604 PPT\DSC_2757_00023.JPG"/>
              <p:cNvPicPr>
                <a:picLocks noChangeAspect="1" noChangeArrowheads="1"/>
              </p:cNvPicPr>
              <p:nvPr/>
            </p:nvPicPr>
            <p:blipFill>
              <a:blip r:embed="rId6"/>
              <a:srcRect b="3887"/>
              <a:stretch>
                <a:fillRect/>
              </a:stretch>
            </p:blipFill>
            <p:spPr bwMode="auto">
              <a:xfrm>
                <a:off x="928662" y="825284"/>
                <a:ext cx="2071702" cy="3532410"/>
              </a:xfrm>
              <a:prstGeom prst="rect">
                <a:avLst/>
              </a:prstGeom>
              <a:noFill/>
            </p:spPr>
          </p:pic>
          <p:pic>
            <p:nvPicPr>
              <p:cNvPr id="7170" name="Picture 2" descr="E:\WORK\201604 PPT\201604 新秀丽 PPT\DSC_2710_00008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097124" y="972000"/>
                <a:ext cx="1226660" cy="3571900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Picture 2" descr="E:\WORK\201604 PPT\201604 新秀丽 PPT\01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57224" y="4000504"/>
              <a:ext cx="5403850" cy="444491"/>
            </a:xfrm>
            <a:prstGeom prst="rect">
              <a:avLst/>
            </a:prstGeom>
            <a:noFill/>
          </p:spPr>
        </p:pic>
      </p:grpSp>
      <p:pic>
        <p:nvPicPr>
          <p:cNvPr id="43" name="Picture 3" descr="E:\WORK\201604 PPT\201604 新秀丽 PPT\DSC_2814_00038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12" y="5286388"/>
            <a:ext cx="933450" cy="933450"/>
          </a:xfrm>
          <a:prstGeom prst="rect">
            <a:avLst/>
          </a:prstGeom>
          <a:noFill/>
        </p:spPr>
      </p:pic>
      <p:pic>
        <p:nvPicPr>
          <p:cNvPr id="50" name="Picture 4" descr="E:\WORK\201604 PPT\201604 新秀丽 PPT\DSC_2780_00026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29520" y="5286388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0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5154</TotalTime>
  <Words>103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1033</cp:revision>
  <dcterms:created xsi:type="dcterms:W3CDTF">2016-12-01T07:26:00Z</dcterms:created>
  <dcterms:modified xsi:type="dcterms:W3CDTF">2018-02-11T06:16:23Z</dcterms:modified>
</cp:coreProperties>
</file>