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0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7143736" y="21429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TILEUM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15074" y="1357298"/>
            <a:ext cx="2590831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I74*26003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新秀丽四轮拉杆箱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象牙金色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3980.00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1640.00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530×750×320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质：外部材质：聚碳酸酯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(PC)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内部材质：织物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现代、简约外观设计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飞机轮， 流畅稳定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实用双拉杆，便于挂套包类产品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内部上下打包带设计及拉链隔层，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更易打包物品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一体化细节：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Logo,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锁等更显简约精致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36000" y="357166"/>
            <a:ext cx="2000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时尚随你而动</a:t>
            </a: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Picture 3" descr="E:\WORK\201604 PPT\201604 ppt-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571480"/>
            <a:ext cx="539750" cy="576263"/>
          </a:xfrm>
          <a:prstGeom prst="rect">
            <a:avLst/>
          </a:prstGeom>
          <a:noFill/>
        </p:spPr>
      </p:pic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41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42" name="直接连接符 41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4" name="Picture 6" descr="E:\WORK\201604 PPT\DSC_2704_00005.JPG"/>
          <p:cNvPicPr>
            <a:picLocks noChangeAspect="1" noChangeArrowheads="1"/>
          </p:cNvPicPr>
          <p:nvPr/>
        </p:nvPicPr>
        <p:blipFill>
          <a:blip r:embed="rId5"/>
          <a:srcRect b="2381"/>
          <a:stretch>
            <a:fillRect/>
          </a:stretch>
        </p:blipFill>
        <p:spPr bwMode="auto">
          <a:xfrm>
            <a:off x="3714744" y="1889312"/>
            <a:ext cx="1928826" cy="3499022"/>
          </a:xfrm>
          <a:prstGeom prst="rect">
            <a:avLst/>
          </a:prstGeom>
          <a:noFill/>
        </p:spPr>
      </p:pic>
      <p:pic>
        <p:nvPicPr>
          <p:cNvPr id="2055" name="Picture 7" descr="E:\WORK\201604 PPT\DSC_2757_00023.JPG"/>
          <p:cNvPicPr>
            <a:picLocks noChangeAspect="1" noChangeArrowheads="1"/>
          </p:cNvPicPr>
          <p:nvPr/>
        </p:nvPicPr>
        <p:blipFill>
          <a:blip r:embed="rId6"/>
          <a:srcRect b="3887"/>
          <a:stretch>
            <a:fillRect/>
          </a:stretch>
        </p:blipFill>
        <p:spPr bwMode="auto">
          <a:xfrm>
            <a:off x="214282" y="1785926"/>
            <a:ext cx="2071702" cy="3532410"/>
          </a:xfrm>
          <a:prstGeom prst="rect">
            <a:avLst/>
          </a:prstGeom>
          <a:noFill/>
        </p:spPr>
      </p:pic>
      <p:pic>
        <p:nvPicPr>
          <p:cNvPr id="7170" name="Picture 2" descr="E:\WORK\201604 PPT\201604 新秀丽 PPT\DSC_2710_00008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82744" y="1932642"/>
            <a:ext cx="1226660" cy="3571900"/>
          </a:xfrm>
          <a:prstGeom prst="rect">
            <a:avLst/>
          </a:prstGeom>
          <a:noFill/>
        </p:spPr>
      </p:pic>
      <p:pic>
        <p:nvPicPr>
          <p:cNvPr id="7171" name="Picture 3" descr="E:\WORK\201604 PPT\201604 新秀丽 PPT\DSC_2814_00038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86512" y="5286388"/>
            <a:ext cx="933450" cy="933450"/>
          </a:xfrm>
          <a:prstGeom prst="rect">
            <a:avLst/>
          </a:prstGeom>
          <a:noFill/>
        </p:spPr>
      </p:pic>
      <p:pic>
        <p:nvPicPr>
          <p:cNvPr id="7172" name="Picture 4" descr="E:\WORK\201604 PPT\201604 新秀丽 PPT\DSC_2780_00026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429520" y="5286388"/>
            <a:ext cx="933450" cy="933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784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5155</TotalTime>
  <Words>103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1034</cp:revision>
  <dcterms:created xsi:type="dcterms:W3CDTF">2016-12-01T07:26:00Z</dcterms:created>
  <dcterms:modified xsi:type="dcterms:W3CDTF">2018-02-11T06:16:31Z</dcterms:modified>
</cp:coreProperties>
</file>