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100010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I60*82101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蓝绿色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360×550×260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 descr="蓝绿色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357298"/>
            <a:ext cx="4593455" cy="365284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9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pic>
        <p:nvPicPr>
          <p:cNvPr id="40" name="图片 39" descr="_DSC3064_00010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0826" y="4857760"/>
            <a:ext cx="900000" cy="900000"/>
          </a:xfrm>
          <a:prstGeom prst="rect">
            <a:avLst/>
          </a:prstGeom>
        </p:spPr>
      </p:pic>
      <p:pic>
        <p:nvPicPr>
          <p:cNvPr id="41" name="图片 40" descr="_DSC3071_00011-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8082" y="4857760"/>
            <a:ext cx="900000" cy="900000"/>
          </a:xfrm>
          <a:prstGeom prst="rect">
            <a:avLst/>
          </a:prstGeom>
        </p:spPr>
      </p:pic>
      <p:pic>
        <p:nvPicPr>
          <p:cNvPr id="42" name="图片 41" descr="_DSC3073_00012-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0826" y="5715016"/>
            <a:ext cx="900000" cy="900000"/>
          </a:xfrm>
          <a:prstGeom prst="rect">
            <a:avLst/>
          </a:prstGeom>
        </p:spPr>
      </p:pic>
      <p:pic>
        <p:nvPicPr>
          <p:cNvPr id="44" name="图片 43" descr="_DSC3079_00013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58082" y="57150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101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1036</cp:revision>
  <dcterms:created xsi:type="dcterms:W3CDTF">2016-12-01T07:26:00Z</dcterms:created>
  <dcterms:modified xsi:type="dcterms:W3CDTF">2018-02-11T06:16:49Z</dcterms:modified>
</cp:coreProperties>
</file>